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74" r:id="rId2"/>
    <p:sldId id="275" r:id="rId3"/>
    <p:sldId id="273" r:id="rId4"/>
    <p:sldId id="276" r:id="rId5"/>
    <p:sldId id="263" r:id="rId6"/>
    <p:sldId id="258" r:id="rId7"/>
    <p:sldId id="259" r:id="rId8"/>
    <p:sldId id="264" r:id="rId9"/>
    <p:sldId id="265" r:id="rId10"/>
    <p:sldId id="266" r:id="rId11"/>
    <p:sldId id="267" r:id="rId12"/>
    <p:sldId id="268" r:id="rId13"/>
    <p:sldId id="271" r:id="rId14"/>
    <p:sldId id="277" r:id="rId15"/>
  </p:sldIdLst>
  <p:sldSz cx="9906000" cy="6858000" type="A4"/>
  <p:notesSz cx="6797675" cy="9926638"/>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6" userDrawn="1">
          <p15:clr>
            <a:srgbClr val="A4A3A4"/>
          </p15:clr>
        </p15:guide>
        <p15:guide id="2" pos="1902"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B1346"/>
    <a:srgbClr val="D1113F"/>
    <a:srgbClr val="09E74E"/>
    <a:srgbClr val="E10FB9"/>
    <a:srgbClr val="2E9FDF"/>
    <a:srgbClr val="E800C7"/>
    <a:srgbClr val="1186C8"/>
    <a:srgbClr val="374600"/>
    <a:srgbClr val="86A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384" autoAdjust="0"/>
  </p:normalViewPr>
  <p:slideViewPr>
    <p:cSldViewPr snapToGrid="0">
      <p:cViewPr varScale="1">
        <p:scale>
          <a:sx n="62" d="100"/>
          <a:sy n="62" d="100"/>
        </p:scale>
        <p:origin x="48" y="634"/>
      </p:cViewPr>
      <p:guideLst>
        <p:guide orient="horz" pos="1266"/>
        <p:guide pos="1902"/>
      </p:guideLst>
    </p:cSldViewPr>
  </p:slideViewPr>
  <p:outlineViewPr>
    <p:cViewPr>
      <p:scale>
        <a:sx n="50" d="100"/>
        <a:sy n="50" d="100"/>
      </p:scale>
      <p:origin x="0" y="-9102"/>
    </p:cViewPr>
  </p:outlineViewPr>
  <p:notesTextViewPr>
    <p:cViewPr>
      <p:scale>
        <a:sx n="1" d="1"/>
        <a:sy n="1" d="1"/>
      </p:scale>
      <p:origin x="0" y="0"/>
    </p:cViewPr>
  </p:notesTextViewPr>
  <p:sorterViewPr>
    <p:cViewPr>
      <p:scale>
        <a:sx n="85" d="100"/>
        <a:sy n="85" d="100"/>
      </p:scale>
      <p:origin x="0" y="0"/>
    </p:cViewPr>
  </p:sorterViewPr>
  <p:notesViewPr>
    <p:cSldViewPr snapToGrid="0">
      <p:cViewPr varScale="1">
        <p:scale>
          <a:sx n="52" d="100"/>
          <a:sy n="52" d="100"/>
        </p:scale>
        <p:origin x="2550"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1"/>
            <a:ext cx="2945659" cy="496332"/>
          </a:xfrm>
          <a:prstGeom prst="rect">
            <a:avLst/>
          </a:prstGeom>
        </p:spPr>
        <p:txBody>
          <a:bodyPr vert="horz" lIns="91440" tIns="45720" rIns="91440" bIns="45720" rtlCol="0"/>
          <a:lstStyle>
            <a:lvl1pPr algn="r">
              <a:defRPr sz="1200"/>
            </a:lvl1pPr>
          </a:lstStyle>
          <a:p>
            <a:fld id="{E96464AD-05EA-48DF-8D3C-8C95E1A0EB61}" type="datetimeFigureOut">
              <a:rPr lang="en-US" smtClean="0"/>
              <a:pPr/>
              <a:t>9/10/2015</a:t>
            </a:fld>
            <a:endParaRPr lang="en-US" dirty="0"/>
          </a:p>
        </p:txBody>
      </p:sp>
      <p:sp>
        <p:nvSpPr>
          <p:cNvPr id="4" name="Footer Placeholder 3"/>
          <p:cNvSpPr>
            <a:spLocks noGrp="1"/>
          </p:cNvSpPr>
          <p:nvPr>
            <p:ph type="ftr" sz="quarter" idx="2"/>
          </p:nvPr>
        </p:nvSpPr>
        <p:spPr>
          <a:xfrm>
            <a:off x="0" y="9428584"/>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1440" tIns="45720" rIns="91440" bIns="45720" rtlCol="0" anchor="b"/>
          <a:lstStyle>
            <a:lvl1pPr algn="r">
              <a:defRPr sz="1200"/>
            </a:lvl1pPr>
          </a:lstStyle>
          <a:p>
            <a:fld id="{B8E50D77-BE29-4F6E-9E97-D5DE771DDAFF}" type="slidenum">
              <a:rPr lang="en-US" smtClean="0"/>
              <a:pPr/>
              <a:t>‹#›</a:t>
            </a:fld>
            <a:endParaRPr lang="en-US" dirty="0"/>
          </a:p>
        </p:txBody>
      </p:sp>
    </p:spTree>
    <p:extLst>
      <p:ext uri="{BB962C8B-B14F-4D97-AF65-F5344CB8AC3E}">
        <p14:creationId xmlns:p14="http://schemas.microsoft.com/office/powerpoint/2010/main" val="2096171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1"/>
            <a:ext cx="2945659" cy="496332"/>
          </a:xfrm>
          <a:prstGeom prst="rect">
            <a:avLst/>
          </a:prstGeom>
        </p:spPr>
        <p:txBody>
          <a:bodyPr vert="horz" lIns="91440" tIns="45720" rIns="91440" bIns="45720" rtlCol="0"/>
          <a:lstStyle>
            <a:lvl1pPr algn="r">
              <a:defRPr sz="1200"/>
            </a:lvl1pPr>
          </a:lstStyle>
          <a:p>
            <a:fld id="{25D3F727-A02B-4696-AF70-5E10A4107E37}" type="datetimeFigureOut">
              <a:rPr lang="en-US" smtClean="0"/>
              <a:pPr/>
              <a:t>9/10/2015</a:t>
            </a:fld>
            <a:endParaRPr lang="en-US" dirty="0"/>
          </a:p>
        </p:txBody>
      </p:sp>
      <p:sp>
        <p:nvSpPr>
          <p:cNvPr id="4" name="Slide Image Placeholder 3"/>
          <p:cNvSpPr>
            <a:spLocks noGrp="1" noRot="1" noChangeAspect="1"/>
          </p:cNvSpPr>
          <p:nvPr>
            <p:ph type="sldImg" idx="2"/>
          </p:nvPr>
        </p:nvSpPr>
        <p:spPr>
          <a:xfrm>
            <a:off x="712788" y="744538"/>
            <a:ext cx="5372100" cy="3721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154"/>
            <a:ext cx="5438140" cy="44669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5937AFB2-63FE-4D27-8529-EF9C55DBAEBB}" type="slidenum">
              <a:rPr lang="en-US" smtClean="0"/>
              <a:pPr/>
              <a:t>‹#›</a:t>
            </a:fld>
            <a:endParaRPr lang="en-US" dirty="0"/>
          </a:p>
        </p:txBody>
      </p:sp>
    </p:spTree>
    <p:extLst>
      <p:ext uri="{BB962C8B-B14F-4D97-AF65-F5344CB8AC3E}">
        <p14:creationId xmlns:p14="http://schemas.microsoft.com/office/powerpoint/2010/main" val="235894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3</a:t>
            </a:fld>
            <a:endParaRPr lang="en-US" dirty="0"/>
          </a:p>
        </p:txBody>
      </p:sp>
    </p:spTree>
    <p:extLst>
      <p:ext uri="{BB962C8B-B14F-4D97-AF65-F5344CB8AC3E}">
        <p14:creationId xmlns:p14="http://schemas.microsoft.com/office/powerpoint/2010/main" val="24597468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13</a:t>
            </a:fld>
            <a:endParaRPr lang="en-US" dirty="0"/>
          </a:p>
        </p:txBody>
      </p:sp>
    </p:spTree>
    <p:extLst>
      <p:ext uri="{BB962C8B-B14F-4D97-AF65-F5344CB8AC3E}">
        <p14:creationId xmlns:p14="http://schemas.microsoft.com/office/powerpoint/2010/main" val="581361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5</a:t>
            </a:fld>
            <a:endParaRPr lang="en-US" dirty="0"/>
          </a:p>
        </p:txBody>
      </p:sp>
    </p:spTree>
    <p:extLst>
      <p:ext uri="{BB962C8B-B14F-4D97-AF65-F5344CB8AC3E}">
        <p14:creationId xmlns:p14="http://schemas.microsoft.com/office/powerpoint/2010/main" val="1627826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6</a:t>
            </a:fld>
            <a:endParaRPr lang="en-US" dirty="0"/>
          </a:p>
        </p:txBody>
      </p:sp>
    </p:spTree>
    <p:extLst>
      <p:ext uri="{BB962C8B-B14F-4D97-AF65-F5344CB8AC3E}">
        <p14:creationId xmlns:p14="http://schemas.microsoft.com/office/powerpoint/2010/main" val="1199255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7</a:t>
            </a:fld>
            <a:endParaRPr lang="en-US" dirty="0"/>
          </a:p>
        </p:txBody>
      </p:sp>
    </p:spTree>
    <p:extLst>
      <p:ext uri="{BB962C8B-B14F-4D97-AF65-F5344CB8AC3E}">
        <p14:creationId xmlns:p14="http://schemas.microsoft.com/office/powerpoint/2010/main" val="3141452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8</a:t>
            </a:fld>
            <a:endParaRPr lang="en-US" dirty="0"/>
          </a:p>
        </p:txBody>
      </p:sp>
    </p:spTree>
    <p:extLst>
      <p:ext uri="{BB962C8B-B14F-4D97-AF65-F5344CB8AC3E}">
        <p14:creationId xmlns:p14="http://schemas.microsoft.com/office/powerpoint/2010/main" val="1592320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9</a:t>
            </a:fld>
            <a:endParaRPr lang="en-US" dirty="0"/>
          </a:p>
        </p:txBody>
      </p:sp>
    </p:spTree>
    <p:extLst>
      <p:ext uri="{BB962C8B-B14F-4D97-AF65-F5344CB8AC3E}">
        <p14:creationId xmlns:p14="http://schemas.microsoft.com/office/powerpoint/2010/main" val="4172108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10</a:t>
            </a:fld>
            <a:endParaRPr lang="en-US" dirty="0"/>
          </a:p>
        </p:txBody>
      </p:sp>
    </p:spTree>
    <p:extLst>
      <p:ext uri="{BB962C8B-B14F-4D97-AF65-F5344CB8AC3E}">
        <p14:creationId xmlns:p14="http://schemas.microsoft.com/office/powerpoint/2010/main" val="2806175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11</a:t>
            </a:fld>
            <a:endParaRPr lang="en-US" dirty="0"/>
          </a:p>
        </p:txBody>
      </p:sp>
    </p:spTree>
    <p:extLst>
      <p:ext uri="{BB962C8B-B14F-4D97-AF65-F5344CB8AC3E}">
        <p14:creationId xmlns:p14="http://schemas.microsoft.com/office/powerpoint/2010/main" val="210848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937AFB2-63FE-4D27-8529-EF9C55DBAEBB}" type="slidenum">
              <a:rPr lang="en-US" smtClean="0"/>
              <a:pPr/>
              <a:t>12</a:t>
            </a:fld>
            <a:endParaRPr lang="en-US" dirty="0"/>
          </a:p>
        </p:txBody>
      </p:sp>
    </p:spTree>
    <p:extLst>
      <p:ext uri="{BB962C8B-B14F-4D97-AF65-F5344CB8AC3E}">
        <p14:creationId xmlns:p14="http://schemas.microsoft.com/office/powerpoint/2010/main" val="2725210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000" baseline="0"/>
            </a:lvl1p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grpSp>
        <p:nvGrpSpPr>
          <p:cNvPr id="158" name="Group 157"/>
          <p:cNvGrpSpPr/>
          <p:nvPr userDrawn="1"/>
        </p:nvGrpSpPr>
        <p:grpSpPr>
          <a:xfrm>
            <a:off x="-163933" y="-141163"/>
            <a:ext cx="10226583" cy="7136526"/>
            <a:chOff x="-151325" y="-141165"/>
            <a:chExt cx="9439923" cy="7136527"/>
          </a:xfrm>
        </p:grpSpPr>
        <p:grpSp>
          <p:nvGrpSpPr>
            <p:cNvPr id="159" name="Group 158"/>
            <p:cNvGrpSpPr/>
            <p:nvPr userDrawn="1"/>
          </p:nvGrpSpPr>
          <p:grpSpPr>
            <a:xfrm>
              <a:off x="457731" y="6873247"/>
              <a:ext cx="8226688" cy="122115"/>
              <a:chOff x="457731" y="6582508"/>
              <a:chExt cx="8226688" cy="486507"/>
            </a:xfrm>
          </p:grpSpPr>
          <p:cxnSp>
            <p:nvCxnSpPr>
              <p:cNvPr id="268" name="Straight Connector 26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0" name="Group 269"/>
              <p:cNvGrpSpPr/>
              <p:nvPr userDrawn="1"/>
            </p:nvGrpSpPr>
            <p:grpSpPr>
              <a:xfrm>
                <a:off x="7986158"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7287901"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6589644"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5891387"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193130"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4494873"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3796616"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098359"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2400102"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1701845"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003588"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0" name="Group 159"/>
            <p:cNvGrpSpPr/>
            <p:nvPr userDrawn="1"/>
          </p:nvGrpSpPr>
          <p:grpSpPr>
            <a:xfrm>
              <a:off x="-151325" y="454007"/>
              <a:ext cx="122115" cy="5945205"/>
              <a:chOff x="-238875" y="454007"/>
              <a:chExt cx="122115" cy="5945205"/>
            </a:xfrm>
          </p:grpSpPr>
          <p:cxnSp>
            <p:nvCxnSpPr>
              <p:cNvPr id="233" name="Straight Connector 23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4" name="Group 233"/>
              <p:cNvGrpSpPr/>
              <p:nvPr userDrawn="1"/>
            </p:nvGrpSpPr>
            <p:grpSpPr>
              <a:xfrm rot="5400000">
                <a:off x="-254017" y="5940709"/>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5467067"/>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4993425"/>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519783"/>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046141"/>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3572499"/>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098857"/>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2625215"/>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151573"/>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1677931"/>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997340"/>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5" name="Straight Connector 24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userDrawn="1"/>
          </p:nvGrpSpPr>
          <p:grpSpPr>
            <a:xfrm>
              <a:off x="9166483" y="454007"/>
              <a:ext cx="122115" cy="5945205"/>
              <a:chOff x="-238875" y="454007"/>
              <a:chExt cx="122115" cy="5945205"/>
            </a:xfrm>
          </p:grpSpPr>
          <p:cxnSp>
            <p:nvCxnSpPr>
              <p:cNvPr id="198" name="Straight Connector 19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9" name="Group 198"/>
              <p:cNvGrpSpPr/>
              <p:nvPr userDrawn="1"/>
            </p:nvGrpSpPr>
            <p:grpSpPr>
              <a:xfrm rot="5400000">
                <a:off x="-254017" y="5940709"/>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5467067"/>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4993425"/>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519783"/>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046141"/>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3572499"/>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098857"/>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2625215"/>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151573"/>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1677931"/>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997340"/>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0" name="Straight Connector 20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457731" y="-141165"/>
              <a:ext cx="8226688" cy="122115"/>
              <a:chOff x="457731" y="6582508"/>
              <a:chExt cx="8226688" cy="486507"/>
            </a:xfrm>
          </p:grpSpPr>
          <p:cxnSp>
            <p:nvCxnSpPr>
              <p:cNvPr id="163" name="Straight Connector 16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5" name="Group 164"/>
              <p:cNvGrpSpPr/>
              <p:nvPr userDrawn="1"/>
            </p:nvGrpSpPr>
            <p:grpSpPr>
              <a:xfrm>
                <a:off x="7986158"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7287901"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6589644"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5891387"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5193130"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494873"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3796616"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3098359"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2400102"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1701845"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003588"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1"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9591113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95880" y="1134602"/>
            <a:ext cx="2860680"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1" name="Content Placeholder 2"/>
          <p:cNvSpPr>
            <a:spLocks noGrp="1"/>
          </p:cNvSpPr>
          <p:nvPr>
            <p:ph idx="11"/>
          </p:nvPr>
        </p:nvSpPr>
        <p:spPr>
          <a:xfrm>
            <a:off x="3528059" y="1134602"/>
            <a:ext cx="2860680"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3" name="Content Placeholder 2"/>
          <p:cNvSpPr>
            <a:spLocks noGrp="1"/>
          </p:cNvSpPr>
          <p:nvPr>
            <p:ph idx="12"/>
          </p:nvPr>
        </p:nvSpPr>
        <p:spPr>
          <a:xfrm>
            <a:off x="6547439" y="1134602"/>
            <a:ext cx="2860680"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54" name="Group 153"/>
          <p:cNvGrpSpPr/>
          <p:nvPr userDrawn="1"/>
        </p:nvGrpSpPr>
        <p:grpSpPr>
          <a:xfrm>
            <a:off x="-163933" y="-141163"/>
            <a:ext cx="10226583" cy="7136526"/>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2"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5094667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1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95883" y="1134602"/>
            <a:ext cx="5892861"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3" name="Content Placeholder 2"/>
          <p:cNvSpPr>
            <a:spLocks noGrp="1"/>
          </p:cNvSpPr>
          <p:nvPr>
            <p:ph idx="12"/>
          </p:nvPr>
        </p:nvSpPr>
        <p:spPr>
          <a:xfrm>
            <a:off x="6547439" y="1134602"/>
            <a:ext cx="2860680"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54" name="Group 153"/>
          <p:cNvGrpSpPr/>
          <p:nvPr userDrawn="1"/>
        </p:nvGrpSpPr>
        <p:grpSpPr>
          <a:xfrm>
            <a:off x="-163933" y="-141163"/>
            <a:ext cx="10226583" cy="7136526"/>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2"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2299296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95883" y="3714752"/>
            <a:ext cx="1650369" cy="2684460"/>
          </a:xfrm>
          <a:solidFill>
            <a:schemeClr val="tx2"/>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9" name="Content Placeholder 2"/>
          <p:cNvSpPr>
            <a:spLocks noGrp="1"/>
          </p:cNvSpPr>
          <p:nvPr>
            <p:ph idx="11"/>
          </p:nvPr>
        </p:nvSpPr>
        <p:spPr>
          <a:xfrm>
            <a:off x="2311353" y="3714752"/>
            <a:ext cx="1650369" cy="2684460"/>
          </a:xfrm>
          <a:solidFill>
            <a:schemeClr val="accent4"/>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1" name="Content Placeholder 2"/>
          <p:cNvSpPr>
            <a:spLocks noGrp="1"/>
          </p:cNvSpPr>
          <p:nvPr>
            <p:ph idx="12"/>
          </p:nvPr>
        </p:nvSpPr>
        <p:spPr>
          <a:xfrm>
            <a:off x="4140629" y="3714752"/>
            <a:ext cx="1650369" cy="2684460"/>
          </a:xfrm>
          <a:solidFill>
            <a:schemeClr val="accent2"/>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2" name="Content Placeholder 2"/>
          <p:cNvSpPr>
            <a:spLocks noGrp="1"/>
          </p:cNvSpPr>
          <p:nvPr>
            <p:ph idx="13"/>
          </p:nvPr>
        </p:nvSpPr>
        <p:spPr>
          <a:xfrm>
            <a:off x="5942291" y="3714752"/>
            <a:ext cx="1650369" cy="2684460"/>
          </a:xfrm>
          <a:solidFill>
            <a:schemeClr val="accent3"/>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3" name="Content Placeholder 2"/>
          <p:cNvSpPr>
            <a:spLocks noGrp="1"/>
          </p:cNvSpPr>
          <p:nvPr>
            <p:ph idx="14"/>
          </p:nvPr>
        </p:nvSpPr>
        <p:spPr>
          <a:xfrm>
            <a:off x="7757759" y="3714752"/>
            <a:ext cx="1650369" cy="2684460"/>
          </a:xfrm>
          <a:solidFill>
            <a:schemeClr val="accent1"/>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55" name="Group 154"/>
          <p:cNvGrpSpPr/>
          <p:nvPr userDrawn="1"/>
        </p:nvGrpSpPr>
        <p:grpSpPr>
          <a:xfrm>
            <a:off x="-163933" y="-141163"/>
            <a:ext cx="10226583" cy="7136526"/>
            <a:chOff x="-151325" y="-141165"/>
            <a:chExt cx="9439923" cy="7136527"/>
          </a:xfrm>
        </p:grpSpPr>
        <p:grpSp>
          <p:nvGrpSpPr>
            <p:cNvPr id="156" name="Group 155"/>
            <p:cNvGrpSpPr/>
            <p:nvPr userDrawn="1"/>
          </p:nvGrpSpPr>
          <p:grpSpPr>
            <a:xfrm>
              <a:off x="457731" y="6873247"/>
              <a:ext cx="8226688" cy="122115"/>
              <a:chOff x="457731" y="6582508"/>
              <a:chExt cx="8226688" cy="486507"/>
            </a:xfrm>
          </p:grpSpPr>
          <p:cxnSp>
            <p:nvCxnSpPr>
              <p:cNvPr id="269" name="Straight Connector 26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1" name="Group 270"/>
              <p:cNvGrpSpPr/>
              <p:nvPr userDrawn="1"/>
            </p:nvGrpSpPr>
            <p:grpSpPr>
              <a:xfrm>
                <a:off x="7986158"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7287901"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6589644"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891387"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5193130"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4494873"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796616" y="6582508"/>
                <a:ext cx="152400" cy="486507"/>
                <a:chOff x="7983415" y="6582508"/>
                <a:chExt cx="152400" cy="486507"/>
              </a:xfrm>
            </p:grpSpPr>
            <p:cxnSp>
              <p:nvCxnSpPr>
                <p:cNvPr id="290" name="Straight Connector 2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3098359" y="6582508"/>
                <a:ext cx="152400" cy="486507"/>
                <a:chOff x="7983415" y="6582508"/>
                <a:chExt cx="152400" cy="486507"/>
              </a:xfrm>
            </p:grpSpPr>
            <p:cxnSp>
              <p:nvCxnSpPr>
                <p:cNvPr id="288" name="Straight Connector 2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2400102" y="6582508"/>
                <a:ext cx="152400" cy="486507"/>
                <a:chOff x="7983415" y="6582508"/>
                <a:chExt cx="152400" cy="486507"/>
              </a:xfrm>
            </p:grpSpPr>
            <p:cxnSp>
              <p:nvCxnSpPr>
                <p:cNvPr id="286" name="Straight Connector 2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7" name="Straight Connector 2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701845" y="6582508"/>
                <a:ext cx="152400" cy="486507"/>
                <a:chOff x="7983415" y="6582508"/>
                <a:chExt cx="152400" cy="486507"/>
              </a:xfrm>
            </p:grpSpPr>
            <p:cxnSp>
              <p:nvCxnSpPr>
                <p:cNvPr id="284" name="Straight Connector 2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5" name="Straight Connector 2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1003588" y="6582508"/>
                <a:ext cx="152400" cy="486507"/>
                <a:chOff x="7983415" y="6582508"/>
                <a:chExt cx="152400" cy="486507"/>
              </a:xfrm>
            </p:grpSpPr>
            <p:cxnSp>
              <p:nvCxnSpPr>
                <p:cNvPr id="282" name="Straight Connector 2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7" name="Group 156"/>
            <p:cNvGrpSpPr/>
            <p:nvPr userDrawn="1"/>
          </p:nvGrpSpPr>
          <p:grpSpPr>
            <a:xfrm>
              <a:off x="-151325" y="454007"/>
              <a:ext cx="122115" cy="5945205"/>
              <a:chOff x="-238875" y="454007"/>
              <a:chExt cx="122115" cy="5945205"/>
            </a:xfrm>
          </p:grpSpPr>
          <p:cxnSp>
            <p:nvCxnSpPr>
              <p:cNvPr id="234" name="Straight Connector 23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5" name="Group 234"/>
              <p:cNvGrpSpPr/>
              <p:nvPr userDrawn="1"/>
            </p:nvGrpSpPr>
            <p:grpSpPr>
              <a:xfrm rot="5400000">
                <a:off x="-254017" y="594070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546706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99342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51978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404614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572499"/>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3098857"/>
                <a:ext cx="152400" cy="122115"/>
                <a:chOff x="7983415" y="6582508"/>
                <a:chExt cx="152400" cy="486507"/>
              </a:xfrm>
            </p:grpSpPr>
            <p:cxnSp>
              <p:nvCxnSpPr>
                <p:cNvPr id="255" name="Straight Connector 25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6" name="Straight Connector 25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625215"/>
                <a:ext cx="152400" cy="122115"/>
                <a:chOff x="7983415" y="6582508"/>
                <a:chExt cx="152400" cy="486507"/>
              </a:xfrm>
            </p:grpSpPr>
            <p:cxnSp>
              <p:nvCxnSpPr>
                <p:cNvPr id="253" name="Straight Connector 25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2151573"/>
                <a:ext cx="152400" cy="122115"/>
                <a:chOff x="7983415" y="6582508"/>
                <a:chExt cx="152400" cy="486507"/>
              </a:xfrm>
            </p:grpSpPr>
            <p:cxnSp>
              <p:nvCxnSpPr>
                <p:cNvPr id="251" name="Straight Connector 25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1677931"/>
                <a:ext cx="152400" cy="122115"/>
                <a:chOff x="7983415" y="6582508"/>
                <a:chExt cx="152400" cy="486507"/>
              </a:xfrm>
            </p:grpSpPr>
            <p:cxnSp>
              <p:nvCxnSpPr>
                <p:cNvPr id="249" name="Straight Connector 24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997340"/>
                <a:ext cx="152400" cy="122115"/>
                <a:chOff x="7983415" y="6582508"/>
                <a:chExt cx="152400" cy="486507"/>
              </a:xfrm>
            </p:grpSpPr>
            <p:cxnSp>
              <p:nvCxnSpPr>
                <p:cNvPr id="247" name="Straight Connector 24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6" name="Straight Connector 24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9166483" y="454007"/>
              <a:ext cx="122115" cy="5945205"/>
              <a:chOff x="-238875" y="454007"/>
              <a:chExt cx="122115" cy="5945205"/>
            </a:xfrm>
          </p:grpSpPr>
          <p:cxnSp>
            <p:nvCxnSpPr>
              <p:cNvPr id="199" name="Straight Connector 19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0" name="Group 199"/>
              <p:cNvGrpSpPr/>
              <p:nvPr userDrawn="1"/>
            </p:nvGrpSpPr>
            <p:grpSpPr>
              <a:xfrm rot="5400000">
                <a:off x="-254017" y="594070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546706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99342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51978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404614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572499"/>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3098857"/>
                <a:ext cx="152400" cy="122115"/>
                <a:chOff x="7983415" y="6582508"/>
                <a:chExt cx="152400" cy="486507"/>
              </a:xfrm>
            </p:grpSpPr>
            <p:cxnSp>
              <p:nvCxnSpPr>
                <p:cNvPr id="220" name="Straight Connector 21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625215"/>
                <a:ext cx="152400" cy="122115"/>
                <a:chOff x="7983415" y="6582508"/>
                <a:chExt cx="152400" cy="486507"/>
              </a:xfrm>
            </p:grpSpPr>
            <p:cxnSp>
              <p:nvCxnSpPr>
                <p:cNvPr id="218" name="Straight Connector 21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2151573"/>
                <a:ext cx="152400" cy="122115"/>
                <a:chOff x="7983415" y="6582508"/>
                <a:chExt cx="152400" cy="486507"/>
              </a:xfrm>
            </p:grpSpPr>
            <p:cxnSp>
              <p:nvCxnSpPr>
                <p:cNvPr id="216" name="Straight Connector 2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1677931"/>
                <a:ext cx="152400" cy="122115"/>
                <a:chOff x="7983415" y="6582508"/>
                <a:chExt cx="152400" cy="486507"/>
              </a:xfrm>
            </p:grpSpPr>
            <p:cxnSp>
              <p:nvCxnSpPr>
                <p:cNvPr id="214" name="Straight Connector 2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997340"/>
                <a:ext cx="152400" cy="122115"/>
                <a:chOff x="7983415" y="6582508"/>
                <a:chExt cx="152400" cy="486507"/>
              </a:xfrm>
            </p:grpSpPr>
            <p:cxnSp>
              <p:nvCxnSpPr>
                <p:cNvPr id="212" name="Straight Connector 2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1" name="Straight Connector 21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9" name="Group 158"/>
            <p:cNvGrpSpPr/>
            <p:nvPr userDrawn="1"/>
          </p:nvGrpSpPr>
          <p:grpSpPr>
            <a:xfrm>
              <a:off x="457731" y="-141165"/>
              <a:ext cx="8226688" cy="122115"/>
              <a:chOff x="457731" y="6582508"/>
              <a:chExt cx="8226688" cy="486507"/>
            </a:xfrm>
          </p:grpSpPr>
          <p:cxnSp>
            <p:nvCxnSpPr>
              <p:cNvPr id="160" name="Straight Connector 159"/>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2" name="Group 161"/>
              <p:cNvGrpSpPr/>
              <p:nvPr userDrawn="1"/>
            </p:nvGrpSpPr>
            <p:grpSpPr>
              <a:xfrm>
                <a:off x="7986158"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7287901"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6589644"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891387"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5193130"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4494873"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796616" y="6582508"/>
                <a:ext cx="152400" cy="486507"/>
                <a:chOff x="7983415" y="6582508"/>
                <a:chExt cx="152400" cy="486507"/>
              </a:xfrm>
            </p:grpSpPr>
            <p:cxnSp>
              <p:nvCxnSpPr>
                <p:cNvPr id="185" name="Straight Connector 1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3098359" y="6582508"/>
                <a:ext cx="152400" cy="486507"/>
                <a:chOff x="7983415" y="6582508"/>
                <a:chExt cx="152400" cy="486507"/>
              </a:xfrm>
            </p:grpSpPr>
            <p:cxnSp>
              <p:nvCxnSpPr>
                <p:cNvPr id="183" name="Straight Connector 1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2400102" y="6582508"/>
                <a:ext cx="152400" cy="486507"/>
                <a:chOff x="7983415" y="6582508"/>
                <a:chExt cx="152400" cy="486507"/>
              </a:xfrm>
            </p:grpSpPr>
            <p:cxnSp>
              <p:nvCxnSpPr>
                <p:cNvPr id="181" name="Straight Connector 1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701845" y="6582508"/>
                <a:ext cx="152400" cy="486507"/>
                <a:chOff x="7983415" y="6582508"/>
                <a:chExt cx="152400" cy="486507"/>
              </a:xfrm>
            </p:grpSpPr>
            <p:cxnSp>
              <p:nvCxnSpPr>
                <p:cNvPr id="179" name="Straight Connector 1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1003588" y="6582508"/>
                <a:ext cx="152400" cy="486507"/>
                <a:chOff x="7983415" y="6582508"/>
                <a:chExt cx="152400" cy="486507"/>
              </a:xfrm>
            </p:grpSpPr>
            <p:cxnSp>
              <p:nvCxnSpPr>
                <p:cNvPr id="177" name="Straight Connector 1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305" name="Straight Connector 304"/>
          <p:cNvCxnSpPr/>
          <p:nvPr userDrawn="1"/>
        </p:nvCxnSpPr>
        <p:spPr>
          <a:xfrm>
            <a:off x="497883" y="2609850"/>
            <a:ext cx="164836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2313355" y="2609850"/>
            <a:ext cx="164836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4142631" y="2609850"/>
            <a:ext cx="164836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5944293" y="2609850"/>
            <a:ext cx="164836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759761" y="2609850"/>
            <a:ext cx="1648367"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7"/>
          </p:nvPr>
        </p:nvSpPr>
        <p:spPr>
          <a:xfrm>
            <a:off x="2311400" y="2762474"/>
            <a:ext cx="1651000" cy="952278"/>
          </a:xfrm>
        </p:spPr>
        <p:txBody>
          <a:bodyPr>
            <a:noAutofit/>
          </a:bodyPr>
          <a:lstStyle>
            <a:lvl1pPr>
              <a:lnSpc>
                <a:spcPct val="95000"/>
              </a:lnSpc>
              <a:spcBef>
                <a:spcPts val="555"/>
              </a:spcBef>
              <a:spcAft>
                <a:spcPts val="0"/>
              </a:spcAft>
              <a:defRPr sz="1663" i="0">
                <a:solidFill>
                  <a:schemeClr val="accent4"/>
                </a:solidFill>
                <a:latin typeface="+mj-lt"/>
              </a:defRPr>
            </a:lvl1pPr>
            <a:lvl2pPr>
              <a:lnSpc>
                <a:spcPct val="85000"/>
              </a:lnSpc>
              <a:spcBef>
                <a:spcPts val="555"/>
              </a:spcBef>
              <a:spcAft>
                <a:spcPts val="0"/>
              </a:spcAft>
              <a:defRPr sz="1108">
                <a:solidFill>
                  <a:schemeClr val="bg1">
                    <a:lumMod val="75000"/>
                  </a:schemeClr>
                </a:solidFill>
              </a:defRPr>
            </a:lvl2pPr>
            <a:lvl3pPr>
              <a:lnSpc>
                <a:spcPct val="100000"/>
              </a:lnSpc>
              <a:spcBef>
                <a:spcPts val="555"/>
              </a:spcBef>
              <a:spcAft>
                <a:spcPts val="0"/>
              </a:spcAft>
              <a:defRPr sz="1108">
                <a:solidFill>
                  <a:schemeClr val="bg1">
                    <a:lumMod val="75000"/>
                  </a:schemeClr>
                </a:solidFill>
              </a:defRPr>
            </a:lvl3pPr>
            <a:lvl4pPr>
              <a:lnSpc>
                <a:spcPct val="100000"/>
              </a:lnSpc>
              <a:spcBef>
                <a:spcPts val="555"/>
              </a:spcBef>
              <a:spcAft>
                <a:spcPts val="0"/>
              </a:spcAft>
              <a:defRPr sz="1108">
                <a:solidFill>
                  <a:schemeClr val="bg1">
                    <a:lumMod val="75000"/>
                  </a:schemeClr>
                </a:solidFill>
              </a:defRPr>
            </a:lvl4pPr>
            <a:lvl5pPr>
              <a:lnSpc>
                <a:spcPct val="100000"/>
              </a:lnSpc>
              <a:spcBef>
                <a:spcPts val="555"/>
              </a:spcBef>
              <a:spcAft>
                <a:spcPts val="0"/>
              </a:spcAft>
              <a:defRPr sz="1108">
                <a:solidFill>
                  <a:schemeClr val="bg1">
                    <a:lumMod val="75000"/>
                  </a:schemeClr>
                </a:solidFill>
              </a:defRPr>
            </a:lvl5pPr>
          </a:lstStyle>
          <a:p>
            <a:pPr lvl="0"/>
            <a:r>
              <a:rPr lang="en-US" smtClean="0"/>
              <a:t>Click to edit Master text styles</a:t>
            </a:r>
          </a:p>
          <a:p>
            <a:pPr lvl="1"/>
            <a:r>
              <a:rPr lang="en-US" smtClean="0"/>
              <a:t>Second level</a:t>
            </a:r>
          </a:p>
        </p:txBody>
      </p:sp>
      <p:sp>
        <p:nvSpPr>
          <p:cNvPr id="313" name="Text Placeholder 8"/>
          <p:cNvSpPr>
            <a:spLocks noGrp="1"/>
          </p:cNvSpPr>
          <p:nvPr>
            <p:ph type="body" sz="quarter" idx="19"/>
          </p:nvPr>
        </p:nvSpPr>
        <p:spPr>
          <a:xfrm>
            <a:off x="4139992" y="2762474"/>
            <a:ext cx="1651000" cy="952278"/>
          </a:xfrm>
        </p:spPr>
        <p:txBody>
          <a:bodyPr>
            <a:noAutofit/>
          </a:bodyPr>
          <a:lstStyle>
            <a:lvl1pPr>
              <a:lnSpc>
                <a:spcPct val="95000"/>
              </a:lnSpc>
              <a:spcBef>
                <a:spcPts val="555"/>
              </a:spcBef>
              <a:spcAft>
                <a:spcPts val="0"/>
              </a:spcAft>
              <a:defRPr sz="1663" i="0">
                <a:solidFill>
                  <a:schemeClr val="accent2"/>
                </a:solidFill>
                <a:latin typeface="+mj-lt"/>
              </a:defRPr>
            </a:lvl1pPr>
            <a:lvl2pPr>
              <a:lnSpc>
                <a:spcPct val="85000"/>
              </a:lnSpc>
              <a:spcBef>
                <a:spcPts val="555"/>
              </a:spcBef>
              <a:spcAft>
                <a:spcPts val="0"/>
              </a:spcAft>
              <a:defRPr sz="1108">
                <a:solidFill>
                  <a:schemeClr val="bg1">
                    <a:lumMod val="75000"/>
                  </a:schemeClr>
                </a:solidFill>
              </a:defRPr>
            </a:lvl2pPr>
            <a:lvl3pPr>
              <a:lnSpc>
                <a:spcPct val="100000"/>
              </a:lnSpc>
              <a:spcBef>
                <a:spcPts val="555"/>
              </a:spcBef>
              <a:spcAft>
                <a:spcPts val="0"/>
              </a:spcAft>
              <a:defRPr sz="1108">
                <a:solidFill>
                  <a:schemeClr val="bg1">
                    <a:lumMod val="75000"/>
                  </a:schemeClr>
                </a:solidFill>
              </a:defRPr>
            </a:lvl3pPr>
            <a:lvl4pPr>
              <a:lnSpc>
                <a:spcPct val="100000"/>
              </a:lnSpc>
              <a:spcBef>
                <a:spcPts val="555"/>
              </a:spcBef>
              <a:spcAft>
                <a:spcPts val="0"/>
              </a:spcAft>
              <a:defRPr sz="1108">
                <a:solidFill>
                  <a:schemeClr val="bg1">
                    <a:lumMod val="75000"/>
                  </a:schemeClr>
                </a:solidFill>
              </a:defRPr>
            </a:lvl4pPr>
            <a:lvl5pPr>
              <a:lnSpc>
                <a:spcPct val="100000"/>
              </a:lnSpc>
              <a:spcBef>
                <a:spcPts val="555"/>
              </a:spcBef>
              <a:spcAft>
                <a:spcPts val="0"/>
              </a:spcAft>
              <a:defRPr sz="1108">
                <a:solidFill>
                  <a:schemeClr val="bg1">
                    <a:lumMod val="75000"/>
                  </a:schemeClr>
                </a:solidFill>
              </a:defRPr>
            </a:lvl5pPr>
          </a:lstStyle>
          <a:p>
            <a:pPr lvl="0"/>
            <a:r>
              <a:rPr lang="en-US" smtClean="0"/>
              <a:t>Click to edit Master text styles</a:t>
            </a:r>
          </a:p>
          <a:p>
            <a:pPr lvl="1"/>
            <a:r>
              <a:rPr lang="en-US" smtClean="0"/>
              <a:t>Second level</a:t>
            </a:r>
          </a:p>
        </p:txBody>
      </p:sp>
      <p:sp>
        <p:nvSpPr>
          <p:cNvPr id="314" name="Text Placeholder 8"/>
          <p:cNvSpPr>
            <a:spLocks noGrp="1"/>
          </p:cNvSpPr>
          <p:nvPr>
            <p:ph type="body" sz="quarter" idx="20"/>
          </p:nvPr>
        </p:nvSpPr>
        <p:spPr>
          <a:xfrm>
            <a:off x="5941653" y="2762474"/>
            <a:ext cx="1651000" cy="952278"/>
          </a:xfrm>
        </p:spPr>
        <p:txBody>
          <a:bodyPr>
            <a:noAutofit/>
          </a:bodyPr>
          <a:lstStyle>
            <a:lvl1pPr>
              <a:lnSpc>
                <a:spcPct val="95000"/>
              </a:lnSpc>
              <a:spcBef>
                <a:spcPts val="555"/>
              </a:spcBef>
              <a:spcAft>
                <a:spcPts val="0"/>
              </a:spcAft>
              <a:defRPr sz="1663" i="0">
                <a:solidFill>
                  <a:schemeClr val="accent3"/>
                </a:solidFill>
                <a:latin typeface="+mj-lt"/>
              </a:defRPr>
            </a:lvl1pPr>
            <a:lvl2pPr>
              <a:lnSpc>
                <a:spcPct val="85000"/>
              </a:lnSpc>
              <a:spcBef>
                <a:spcPts val="555"/>
              </a:spcBef>
              <a:spcAft>
                <a:spcPts val="0"/>
              </a:spcAft>
              <a:defRPr sz="1108">
                <a:solidFill>
                  <a:schemeClr val="bg1">
                    <a:lumMod val="75000"/>
                  </a:schemeClr>
                </a:solidFill>
              </a:defRPr>
            </a:lvl2pPr>
            <a:lvl3pPr>
              <a:lnSpc>
                <a:spcPct val="100000"/>
              </a:lnSpc>
              <a:spcBef>
                <a:spcPts val="555"/>
              </a:spcBef>
              <a:spcAft>
                <a:spcPts val="0"/>
              </a:spcAft>
              <a:defRPr sz="1108">
                <a:solidFill>
                  <a:schemeClr val="bg1">
                    <a:lumMod val="75000"/>
                  </a:schemeClr>
                </a:solidFill>
              </a:defRPr>
            </a:lvl3pPr>
            <a:lvl4pPr>
              <a:lnSpc>
                <a:spcPct val="100000"/>
              </a:lnSpc>
              <a:spcBef>
                <a:spcPts val="555"/>
              </a:spcBef>
              <a:spcAft>
                <a:spcPts val="0"/>
              </a:spcAft>
              <a:defRPr sz="1108">
                <a:solidFill>
                  <a:schemeClr val="bg1">
                    <a:lumMod val="75000"/>
                  </a:schemeClr>
                </a:solidFill>
              </a:defRPr>
            </a:lvl4pPr>
            <a:lvl5pPr>
              <a:lnSpc>
                <a:spcPct val="100000"/>
              </a:lnSpc>
              <a:spcBef>
                <a:spcPts val="555"/>
              </a:spcBef>
              <a:spcAft>
                <a:spcPts val="0"/>
              </a:spcAft>
              <a:defRPr sz="1108">
                <a:solidFill>
                  <a:schemeClr val="bg1">
                    <a:lumMod val="75000"/>
                  </a:schemeClr>
                </a:solidFill>
              </a:defRPr>
            </a:lvl5pPr>
          </a:lstStyle>
          <a:p>
            <a:pPr lvl="0"/>
            <a:r>
              <a:rPr lang="en-US" smtClean="0"/>
              <a:t>Click to edit Master text styles</a:t>
            </a:r>
          </a:p>
          <a:p>
            <a:pPr lvl="1"/>
            <a:r>
              <a:rPr lang="en-US" smtClean="0"/>
              <a:t>Second level</a:t>
            </a:r>
          </a:p>
        </p:txBody>
      </p:sp>
      <p:sp>
        <p:nvSpPr>
          <p:cNvPr id="315" name="Text Placeholder 8"/>
          <p:cNvSpPr>
            <a:spLocks noGrp="1"/>
          </p:cNvSpPr>
          <p:nvPr>
            <p:ph type="body" sz="quarter" idx="21"/>
          </p:nvPr>
        </p:nvSpPr>
        <p:spPr>
          <a:xfrm>
            <a:off x="7757120" y="2762474"/>
            <a:ext cx="1651000" cy="952278"/>
          </a:xfrm>
        </p:spPr>
        <p:txBody>
          <a:bodyPr>
            <a:noAutofit/>
          </a:bodyPr>
          <a:lstStyle>
            <a:lvl1pPr>
              <a:lnSpc>
                <a:spcPct val="95000"/>
              </a:lnSpc>
              <a:spcBef>
                <a:spcPts val="555"/>
              </a:spcBef>
              <a:spcAft>
                <a:spcPts val="0"/>
              </a:spcAft>
              <a:defRPr sz="1663" i="0">
                <a:solidFill>
                  <a:schemeClr val="accent1"/>
                </a:solidFill>
                <a:latin typeface="+mj-lt"/>
              </a:defRPr>
            </a:lvl1pPr>
            <a:lvl2pPr>
              <a:lnSpc>
                <a:spcPct val="85000"/>
              </a:lnSpc>
              <a:spcBef>
                <a:spcPts val="555"/>
              </a:spcBef>
              <a:spcAft>
                <a:spcPts val="0"/>
              </a:spcAft>
              <a:defRPr sz="1108">
                <a:solidFill>
                  <a:schemeClr val="bg1">
                    <a:lumMod val="75000"/>
                  </a:schemeClr>
                </a:solidFill>
              </a:defRPr>
            </a:lvl2pPr>
            <a:lvl3pPr>
              <a:lnSpc>
                <a:spcPct val="100000"/>
              </a:lnSpc>
              <a:spcBef>
                <a:spcPts val="555"/>
              </a:spcBef>
              <a:spcAft>
                <a:spcPts val="0"/>
              </a:spcAft>
              <a:defRPr sz="1108">
                <a:solidFill>
                  <a:schemeClr val="bg1">
                    <a:lumMod val="75000"/>
                  </a:schemeClr>
                </a:solidFill>
              </a:defRPr>
            </a:lvl3pPr>
            <a:lvl4pPr>
              <a:lnSpc>
                <a:spcPct val="100000"/>
              </a:lnSpc>
              <a:spcBef>
                <a:spcPts val="555"/>
              </a:spcBef>
              <a:spcAft>
                <a:spcPts val="0"/>
              </a:spcAft>
              <a:defRPr sz="1108">
                <a:solidFill>
                  <a:schemeClr val="bg1">
                    <a:lumMod val="75000"/>
                  </a:schemeClr>
                </a:solidFill>
              </a:defRPr>
            </a:lvl4pPr>
            <a:lvl5pPr>
              <a:lnSpc>
                <a:spcPct val="100000"/>
              </a:lnSpc>
              <a:spcBef>
                <a:spcPts val="555"/>
              </a:spcBef>
              <a:spcAft>
                <a:spcPts val="0"/>
              </a:spcAft>
              <a:defRPr sz="1108">
                <a:solidFill>
                  <a:schemeClr val="bg1">
                    <a:lumMod val="75000"/>
                  </a:schemeClr>
                </a:solidFill>
              </a:defRPr>
            </a:lvl5pPr>
          </a:lstStyle>
          <a:p>
            <a:pPr lvl="0"/>
            <a:r>
              <a:rPr lang="en-US" smtClean="0"/>
              <a:t>Click to edit Master text styles</a:t>
            </a:r>
          </a:p>
          <a:p>
            <a:pPr lvl="1"/>
            <a:r>
              <a:rPr lang="en-US" smtClean="0"/>
              <a:t>Second level</a:t>
            </a:r>
          </a:p>
        </p:txBody>
      </p:sp>
      <p:sp>
        <p:nvSpPr>
          <p:cNvPr id="317" name="Text Placeholder 2"/>
          <p:cNvSpPr>
            <a:spLocks noGrp="1"/>
          </p:cNvSpPr>
          <p:nvPr>
            <p:ph type="body" idx="22" hasCustomPrompt="1"/>
          </p:nvPr>
        </p:nvSpPr>
        <p:spPr>
          <a:xfrm>
            <a:off x="2313347" y="1815189"/>
            <a:ext cx="1649053" cy="794661"/>
          </a:xfrm>
        </p:spPr>
        <p:txBody>
          <a:bodyPr anchor="b">
            <a:noAutofit/>
          </a:bodyPr>
          <a:lstStyle>
            <a:lvl1pPr marL="0" indent="0">
              <a:lnSpc>
                <a:spcPct val="95000"/>
              </a:lnSpc>
              <a:spcBef>
                <a:spcPts val="0"/>
              </a:spcBef>
              <a:spcAft>
                <a:spcPts val="0"/>
              </a:spcAft>
              <a:buNone/>
              <a:defRPr sz="4985" b="1" i="0" spc="-277">
                <a:solidFill>
                  <a:schemeClr val="accent4"/>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dirty="0" smtClean="0"/>
              <a:t>##</a:t>
            </a:r>
          </a:p>
        </p:txBody>
      </p:sp>
      <p:sp>
        <p:nvSpPr>
          <p:cNvPr id="318" name="Text Placeholder 2"/>
          <p:cNvSpPr>
            <a:spLocks noGrp="1"/>
          </p:cNvSpPr>
          <p:nvPr>
            <p:ph type="body" idx="23" hasCustomPrompt="1"/>
          </p:nvPr>
        </p:nvSpPr>
        <p:spPr>
          <a:xfrm>
            <a:off x="4127500" y="1815189"/>
            <a:ext cx="1649053" cy="794661"/>
          </a:xfrm>
        </p:spPr>
        <p:txBody>
          <a:bodyPr anchor="b">
            <a:noAutofit/>
          </a:bodyPr>
          <a:lstStyle>
            <a:lvl1pPr marL="0" indent="0">
              <a:lnSpc>
                <a:spcPct val="95000"/>
              </a:lnSpc>
              <a:spcBef>
                <a:spcPts val="0"/>
              </a:spcBef>
              <a:spcAft>
                <a:spcPts val="0"/>
              </a:spcAft>
              <a:buNone/>
              <a:defRPr sz="4985" b="1" i="0" spc="-277">
                <a:solidFill>
                  <a:schemeClr val="accent2"/>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dirty="0" smtClean="0"/>
              <a:t>##</a:t>
            </a:r>
          </a:p>
        </p:txBody>
      </p:sp>
      <p:sp>
        <p:nvSpPr>
          <p:cNvPr id="319" name="Text Placeholder 2"/>
          <p:cNvSpPr>
            <a:spLocks noGrp="1"/>
          </p:cNvSpPr>
          <p:nvPr>
            <p:ph type="body" idx="24" hasCustomPrompt="1"/>
          </p:nvPr>
        </p:nvSpPr>
        <p:spPr>
          <a:xfrm>
            <a:off x="5943600" y="1815189"/>
            <a:ext cx="1649053" cy="794661"/>
          </a:xfrm>
        </p:spPr>
        <p:txBody>
          <a:bodyPr anchor="b">
            <a:noAutofit/>
          </a:bodyPr>
          <a:lstStyle>
            <a:lvl1pPr marL="0" indent="0">
              <a:lnSpc>
                <a:spcPct val="95000"/>
              </a:lnSpc>
              <a:spcBef>
                <a:spcPts val="0"/>
              </a:spcBef>
              <a:spcAft>
                <a:spcPts val="0"/>
              </a:spcAft>
              <a:buNone/>
              <a:defRPr sz="4985" b="1" i="0" spc="-277">
                <a:solidFill>
                  <a:schemeClr val="accent3"/>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dirty="0" smtClean="0"/>
              <a:t>##</a:t>
            </a:r>
          </a:p>
        </p:txBody>
      </p:sp>
      <p:sp>
        <p:nvSpPr>
          <p:cNvPr id="320" name="Text Placeholder 2"/>
          <p:cNvSpPr>
            <a:spLocks noGrp="1"/>
          </p:cNvSpPr>
          <p:nvPr>
            <p:ph type="body" idx="25" hasCustomPrompt="1"/>
          </p:nvPr>
        </p:nvSpPr>
        <p:spPr>
          <a:xfrm>
            <a:off x="7766051" y="1815189"/>
            <a:ext cx="1649053" cy="794661"/>
          </a:xfrm>
        </p:spPr>
        <p:txBody>
          <a:bodyPr anchor="b">
            <a:noAutofit/>
          </a:bodyPr>
          <a:lstStyle>
            <a:lvl1pPr marL="0" indent="0">
              <a:lnSpc>
                <a:spcPct val="95000"/>
              </a:lnSpc>
              <a:spcBef>
                <a:spcPts val="0"/>
              </a:spcBef>
              <a:spcAft>
                <a:spcPts val="0"/>
              </a:spcAft>
              <a:buNone/>
              <a:defRPr sz="4985" b="1" i="0" spc="-277">
                <a:solidFill>
                  <a:schemeClr val="accent1"/>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dirty="0" smtClean="0"/>
              <a:t>##</a:t>
            </a:r>
          </a:p>
        </p:txBody>
      </p:sp>
      <p:sp>
        <p:nvSpPr>
          <p:cNvPr id="304" name="Content Placeholder 2"/>
          <p:cNvSpPr>
            <a:spLocks noGrp="1"/>
          </p:cNvSpPr>
          <p:nvPr>
            <p:ph idx="27"/>
          </p:nvPr>
        </p:nvSpPr>
        <p:spPr>
          <a:xfrm>
            <a:off x="509690" y="3714752"/>
            <a:ext cx="1650369" cy="2684460"/>
          </a:xfrm>
          <a:solidFill>
            <a:schemeClr val="bg2"/>
          </a:solidFill>
        </p:spPr>
        <p:txBody>
          <a:bodyPr lIns="91440" tIns="91440" rIns="91440" bIns="91440">
            <a:noAutofit/>
          </a:bodyPr>
          <a:lstStyle>
            <a:lvl1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1pPr>
            <a:lvl2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2pPr>
            <a:lvl3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3pPr>
            <a:lvl4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4pPr>
            <a:lvl5pPr marL="158236" indent="-158236">
              <a:lnSpc>
                <a:spcPct val="95000"/>
              </a:lnSpc>
              <a:spcBef>
                <a:spcPts val="555"/>
              </a:spcBef>
              <a:spcAft>
                <a:spcPts val="555"/>
              </a:spcAft>
              <a:buFont typeface="Arial" panose="020B0604020202020204" pitchFamily="34" charset="0"/>
              <a:buChar char="+"/>
              <a:defRPr sz="1015"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10" name="Text Placeholder 8"/>
          <p:cNvSpPr>
            <a:spLocks noGrp="1"/>
          </p:cNvSpPr>
          <p:nvPr>
            <p:ph type="body" sz="quarter" idx="28"/>
          </p:nvPr>
        </p:nvSpPr>
        <p:spPr>
          <a:xfrm>
            <a:off x="509057" y="2757479"/>
            <a:ext cx="1651000" cy="952278"/>
          </a:xfrm>
        </p:spPr>
        <p:txBody>
          <a:bodyPr>
            <a:noAutofit/>
          </a:bodyPr>
          <a:lstStyle>
            <a:lvl1pPr>
              <a:lnSpc>
                <a:spcPct val="95000"/>
              </a:lnSpc>
              <a:spcBef>
                <a:spcPts val="555"/>
              </a:spcBef>
              <a:spcAft>
                <a:spcPts val="0"/>
              </a:spcAft>
              <a:defRPr sz="1663" i="0" baseline="0">
                <a:solidFill>
                  <a:schemeClr val="bg2"/>
                </a:solidFill>
                <a:latin typeface="+mj-lt"/>
              </a:defRPr>
            </a:lvl1pPr>
            <a:lvl2pPr>
              <a:lnSpc>
                <a:spcPct val="85000"/>
              </a:lnSpc>
              <a:spcBef>
                <a:spcPts val="555"/>
              </a:spcBef>
              <a:spcAft>
                <a:spcPts val="0"/>
              </a:spcAft>
              <a:defRPr sz="1108">
                <a:solidFill>
                  <a:schemeClr val="bg1">
                    <a:lumMod val="75000"/>
                  </a:schemeClr>
                </a:solidFill>
              </a:defRPr>
            </a:lvl2pPr>
            <a:lvl3pPr>
              <a:lnSpc>
                <a:spcPct val="100000"/>
              </a:lnSpc>
              <a:spcBef>
                <a:spcPts val="555"/>
              </a:spcBef>
              <a:spcAft>
                <a:spcPts val="0"/>
              </a:spcAft>
              <a:defRPr sz="1108">
                <a:solidFill>
                  <a:schemeClr val="bg1">
                    <a:lumMod val="75000"/>
                  </a:schemeClr>
                </a:solidFill>
              </a:defRPr>
            </a:lvl3pPr>
            <a:lvl4pPr>
              <a:lnSpc>
                <a:spcPct val="100000"/>
              </a:lnSpc>
              <a:spcBef>
                <a:spcPts val="555"/>
              </a:spcBef>
              <a:spcAft>
                <a:spcPts val="0"/>
              </a:spcAft>
              <a:defRPr sz="1108">
                <a:solidFill>
                  <a:schemeClr val="bg1">
                    <a:lumMod val="75000"/>
                  </a:schemeClr>
                </a:solidFill>
              </a:defRPr>
            </a:lvl4pPr>
            <a:lvl5pPr>
              <a:lnSpc>
                <a:spcPct val="100000"/>
              </a:lnSpc>
              <a:spcBef>
                <a:spcPts val="555"/>
              </a:spcBef>
              <a:spcAft>
                <a:spcPts val="0"/>
              </a:spcAft>
              <a:defRPr sz="1108">
                <a:solidFill>
                  <a:schemeClr val="bg1">
                    <a:lumMod val="75000"/>
                  </a:schemeClr>
                </a:solidFill>
              </a:defRPr>
            </a:lvl5pPr>
          </a:lstStyle>
          <a:p>
            <a:pPr lvl="0"/>
            <a:r>
              <a:rPr lang="en-US" smtClean="0"/>
              <a:t>Click to edit Master text styles</a:t>
            </a:r>
          </a:p>
          <a:p>
            <a:pPr lvl="1"/>
            <a:r>
              <a:rPr lang="en-US" smtClean="0"/>
              <a:t>Second level</a:t>
            </a:r>
          </a:p>
        </p:txBody>
      </p:sp>
      <p:sp>
        <p:nvSpPr>
          <p:cNvPr id="311" name="Text Placeholder 2"/>
          <p:cNvSpPr>
            <a:spLocks noGrp="1"/>
          </p:cNvSpPr>
          <p:nvPr>
            <p:ph type="body" idx="29" hasCustomPrompt="1"/>
          </p:nvPr>
        </p:nvSpPr>
        <p:spPr>
          <a:xfrm>
            <a:off x="511001" y="1815189"/>
            <a:ext cx="1649053" cy="794661"/>
          </a:xfrm>
        </p:spPr>
        <p:txBody>
          <a:bodyPr anchor="b">
            <a:noAutofit/>
          </a:bodyPr>
          <a:lstStyle>
            <a:lvl1pPr marL="0" indent="0">
              <a:lnSpc>
                <a:spcPct val="95000"/>
              </a:lnSpc>
              <a:spcBef>
                <a:spcPts val="0"/>
              </a:spcBef>
              <a:spcAft>
                <a:spcPts val="0"/>
              </a:spcAft>
              <a:buNone/>
              <a:defRPr sz="4985" b="1" i="0" spc="-277" baseline="0">
                <a:solidFill>
                  <a:schemeClr val="bg2"/>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dirty="0" smtClean="0"/>
              <a:t>##</a:t>
            </a:r>
          </a:p>
        </p:txBody>
      </p:sp>
    </p:spTree>
    <p:extLst>
      <p:ext uri="{BB962C8B-B14F-4D97-AF65-F5344CB8AC3E}">
        <p14:creationId xmlns:p14="http://schemas.microsoft.com/office/powerpoint/2010/main" val="209141751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58" name="Group 157"/>
          <p:cNvGrpSpPr/>
          <p:nvPr userDrawn="1"/>
        </p:nvGrpSpPr>
        <p:grpSpPr>
          <a:xfrm>
            <a:off x="-163933" y="-141163"/>
            <a:ext cx="10226583" cy="7136526"/>
            <a:chOff x="-151325" y="-141165"/>
            <a:chExt cx="9439923" cy="7136527"/>
          </a:xfrm>
        </p:grpSpPr>
        <p:grpSp>
          <p:nvGrpSpPr>
            <p:cNvPr id="159" name="Group 158"/>
            <p:cNvGrpSpPr/>
            <p:nvPr userDrawn="1"/>
          </p:nvGrpSpPr>
          <p:grpSpPr>
            <a:xfrm>
              <a:off x="457731" y="6873247"/>
              <a:ext cx="8226688" cy="122115"/>
              <a:chOff x="457731" y="6582508"/>
              <a:chExt cx="8226688" cy="486507"/>
            </a:xfrm>
          </p:grpSpPr>
          <p:cxnSp>
            <p:nvCxnSpPr>
              <p:cNvPr id="268" name="Straight Connector 26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0" name="Group 269"/>
              <p:cNvGrpSpPr/>
              <p:nvPr userDrawn="1"/>
            </p:nvGrpSpPr>
            <p:grpSpPr>
              <a:xfrm>
                <a:off x="7986158"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7287901"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6589644"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5891387"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5193130"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4494873"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3796616"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7" name="Group 276"/>
              <p:cNvGrpSpPr/>
              <p:nvPr userDrawn="1"/>
            </p:nvGrpSpPr>
            <p:grpSpPr>
              <a:xfrm>
                <a:off x="3098359"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8" name="Group 277"/>
              <p:cNvGrpSpPr/>
              <p:nvPr userDrawn="1"/>
            </p:nvGrpSpPr>
            <p:grpSpPr>
              <a:xfrm>
                <a:off x="2400102"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1701845"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1003588"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0" name="Group 159"/>
            <p:cNvGrpSpPr/>
            <p:nvPr userDrawn="1"/>
          </p:nvGrpSpPr>
          <p:grpSpPr>
            <a:xfrm>
              <a:off x="-151325" y="454007"/>
              <a:ext cx="122115" cy="5945205"/>
              <a:chOff x="-238875" y="454007"/>
              <a:chExt cx="122115" cy="5945205"/>
            </a:xfrm>
          </p:grpSpPr>
          <p:cxnSp>
            <p:nvCxnSpPr>
              <p:cNvPr id="233" name="Straight Connector 23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4" name="Group 233"/>
              <p:cNvGrpSpPr/>
              <p:nvPr userDrawn="1"/>
            </p:nvGrpSpPr>
            <p:grpSpPr>
              <a:xfrm rot="5400000">
                <a:off x="-254017" y="5940709"/>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5467067"/>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4993425"/>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4519783"/>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4046141"/>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3572499"/>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3098857"/>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userDrawn="1"/>
            </p:nvGrpSpPr>
            <p:grpSpPr>
              <a:xfrm rot="5400000">
                <a:off x="-254017" y="2625215"/>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2" name="Group 241"/>
              <p:cNvGrpSpPr/>
              <p:nvPr userDrawn="1"/>
            </p:nvGrpSpPr>
            <p:grpSpPr>
              <a:xfrm rot="5400000">
                <a:off x="-254017" y="2151573"/>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1677931"/>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997340"/>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5" name="Straight Connector 24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userDrawn="1"/>
          </p:nvGrpSpPr>
          <p:grpSpPr>
            <a:xfrm>
              <a:off x="9166483" y="454007"/>
              <a:ext cx="122115" cy="5945205"/>
              <a:chOff x="-238875" y="454007"/>
              <a:chExt cx="122115" cy="5945205"/>
            </a:xfrm>
          </p:grpSpPr>
          <p:cxnSp>
            <p:nvCxnSpPr>
              <p:cNvPr id="198" name="Straight Connector 19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9" name="Group 198"/>
              <p:cNvGrpSpPr/>
              <p:nvPr userDrawn="1"/>
            </p:nvGrpSpPr>
            <p:grpSpPr>
              <a:xfrm rot="5400000">
                <a:off x="-254017" y="5940709"/>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5467067"/>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4993425"/>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4519783"/>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4046141"/>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3572499"/>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3098857"/>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6" name="Group 205"/>
              <p:cNvGrpSpPr/>
              <p:nvPr userDrawn="1"/>
            </p:nvGrpSpPr>
            <p:grpSpPr>
              <a:xfrm rot="5400000">
                <a:off x="-254017" y="2625215"/>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userDrawn="1"/>
            </p:nvGrpSpPr>
            <p:grpSpPr>
              <a:xfrm rot="5400000">
                <a:off x="-254017" y="2151573"/>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1677931"/>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997340"/>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0" name="Straight Connector 20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457731" y="-141165"/>
              <a:ext cx="8226688" cy="122115"/>
              <a:chOff x="457731" y="6582508"/>
              <a:chExt cx="8226688" cy="486507"/>
            </a:xfrm>
          </p:grpSpPr>
          <p:cxnSp>
            <p:nvCxnSpPr>
              <p:cNvPr id="163" name="Straight Connector 16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5" name="Group 164"/>
              <p:cNvGrpSpPr/>
              <p:nvPr userDrawn="1"/>
            </p:nvGrpSpPr>
            <p:grpSpPr>
              <a:xfrm>
                <a:off x="7986158"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7287901"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6589644"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5891387"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5193130"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494873"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3796616"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3098359"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2400102"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1701845"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1003588"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1"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bodyPr>
          <a:lstStyle/>
          <a:p>
            <a:endParaRPr lang="en-US" sz="1663" dirty="0"/>
          </a:p>
        </p:txBody>
      </p:sp>
      <p:sp>
        <p:nvSpPr>
          <p:cNvPr id="156" name="Content Placeholder 2"/>
          <p:cNvSpPr>
            <a:spLocks noGrp="1"/>
          </p:cNvSpPr>
          <p:nvPr>
            <p:ph idx="12"/>
          </p:nvPr>
        </p:nvSpPr>
        <p:spPr>
          <a:xfrm>
            <a:off x="6547439" y="457202"/>
            <a:ext cx="2860680" cy="5942010"/>
          </a:xfrm>
        </p:spPr>
        <p:txBody>
          <a:bodyPr/>
          <a:lstStyle>
            <a:lvl1pPr>
              <a:lnSpc>
                <a:spcPct val="110000"/>
              </a:lnSpc>
              <a:spcAft>
                <a:spcPts val="555"/>
              </a:spcAft>
              <a:defRPr sz="1200">
                <a:solidFill>
                  <a:schemeClr val="tx1">
                    <a:lumMod val="75000"/>
                    <a:lumOff val="25000"/>
                  </a:schemeClr>
                </a:solidFill>
              </a:defRPr>
            </a:lvl1pPr>
            <a:lvl2pPr marL="161168" indent="-161168">
              <a:spcBef>
                <a:spcPts val="3324"/>
              </a:spcBef>
              <a:spcAft>
                <a:spcPts val="0"/>
              </a:spcAft>
              <a:buFont typeface="Calibri" panose="020F0502020204030204" pitchFamily="34" charset="0"/>
              <a:buChar char="–"/>
              <a:defRPr sz="1478">
                <a:solidFill>
                  <a:schemeClr val="tx1">
                    <a:lumMod val="75000"/>
                    <a:lumOff val="25000"/>
                  </a:schemeClr>
                </a:solidFill>
                <a:latin typeface="+mj-lt"/>
              </a:defRPr>
            </a:lvl2pPr>
            <a:lvl3pPr marL="161168" indent="-161168">
              <a:lnSpc>
                <a:spcPct val="85000"/>
              </a:lnSpc>
              <a:defRPr lang="en-US" sz="1015" kern="1200" dirty="0">
                <a:solidFill>
                  <a:schemeClr val="tx1">
                    <a:lumMod val="75000"/>
                    <a:lumOff val="25000"/>
                  </a:schemeClr>
                </a:solidFill>
                <a:latin typeface="+mj-lt"/>
                <a:ea typeface="+mn-ea"/>
                <a:cs typeface="+mn-cs"/>
              </a:defRPr>
            </a:lvl3pPr>
            <a:lvl4pPr marL="161168" indent="-161168">
              <a:defRPr/>
            </a:lvl4pPr>
            <a:lvl5pPr marL="161168" indent="-16116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7" name="TextBox 156"/>
          <p:cNvSpPr txBox="1"/>
          <p:nvPr userDrawn="1"/>
        </p:nvSpPr>
        <p:spPr>
          <a:xfrm>
            <a:off x="8816779" y="6567052"/>
            <a:ext cx="591351" cy="113877"/>
          </a:xfrm>
          <a:prstGeom prst="rect">
            <a:avLst/>
          </a:prstGeom>
          <a:noFill/>
        </p:spPr>
        <p:txBody>
          <a:bodyPr wrap="square" lIns="0" tIns="0" rIns="0" bIns="0" rtlCol="0">
            <a:spAutoFit/>
          </a:bodyPr>
          <a:lstStyle/>
          <a:p>
            <a:pPr algn="r"/>
            <a:fld id="{567A4CEE-210B-4A43-8E57-98E37E0AC15F}" type="slidenum">
              <a:rPr lang="en-US" sz="740" spc="0" baseline="0" smtClean="0">
                <a:solidFill>
                  <a:schemeClr val="tx1">
                    <a:lumMod val="50000"/>
                    <a:lumOff val="50000"/>
                  </a:schemeClr>
                </a:solidFill>
                <a:latin typeface="+mj-lt"/>
              </a:rPr>
              <a:pPr algn="r"/>
              <a:t>‹#›</a:t>
            </a:fld>
            <a:endParaRPr lang="en-US" sz="740" spc="0" baseline="0" dirty="0">
              <a:solidFill>
                <a:schemeClr val="tx1">
                  <a:lumMod val="50000"/>
                  <a:lumOff val="50000"/>
                </a:schemeClr>
              </a:solidFill>
              <a:latin typeface="+mj-lt"/>
            </a:endParaRPr>
          </a:p>
        </p:txBody>
      </p:sp>
      <p:sp>
        <p:nvSpPr>
          <p:cNvPr id="310" name="Content Placeholder 2"/>
          <p:cNvSpPr>
            <a:spLocks noGrp="1"/>
          </p:cNvSpPr>
          <p:nvPr>
            <p:ph idx="15"/>
          </p:nvPr>
        </p:nvSpPr>
        <p:spPr>
          <a:xfrm>
            <a:off x="495880" y="457202"/>
            <a:ext cx="2860680" cy="5942010"/>
          </a:xfrm>
        </p:spPr>
        <p:txBody>
          <a:bodyPr/>
          <a:lstStyle>
            <a:lvl1pPr>
              <a:lnSpc>
                <a:spcPct val="110000"/>
              </a:lnSpc>
              <a:spcAft>
                <a:spcPts val="555"/>
              </a:spcAft>
              <a:defRPr sz="1200">
                <a:solidFill>
                  <a:schemeClr val="tx1">
                    <a:lumMod val="75000"/>
                    <a:lumOff val="25000"/>
                  </a:schemeClr>
                </a:solidFill>
              </a:defRPr>
            </a:lvl1pPr>
            <a:lvl2pPr marL="161168" indent="-161168">
              <a:spcBef>
                <a:spcPts val="3324"/>
              </a:spcBef>
              <a:spcAft>
                <a:spcPts val="0"/>
              </a:spcAft>
              <a:buFont typeface="Calibri" panose="020F0502020204030204" pitchFamily="34" charset="0"/>
              <a:buChar char="–"/>
              <a:defRPr sz="1478">
                <a:solidFill>
                  <a:schemeClr val="tx1">
                    <a:lumMod val="75000"/>
                    <a:lumOff val="25000"/>
                  </a:schemeClr>
                </a:solidFill>
                <a:latin typeface="+mj-lt"/>
              </a:defRPr>
            </a:lvl2pPr>
            <a:lvl3pPr marL="161168" indent="-161168">
              <a:lnSpc>
                <a:spcPct val="85000"/>
              </a:lnSpc>
              <a:defRPr lang="en-US" sz="1015" kern="1200" dirty="0">
                <a:solidFill>
                  <a:schemeClr val="tx1">
                    <a:lumMod val="75000"/>
                    <a:lumOff val="25000"/>
                  </a:schemeClr>
                </a:solidFill>
                <a:latin typeface="+mj-lt"/>
                <a:ea typeface="+mn-ea"/>
                <a:cs typeface="+mn-cs"/>
              </a:defRPr>
            </a:lvl3pPr>
            <a:lvl4pPr marL="161168" indent="-161168">
              <a:defRPr/>
            </a:lvl4pPr>
            <a:lvl5pPr marL="161168" indent="-16116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11" name="Content Placeholder 2"/>
          <p:cNvSpPr>
            <a:spLocks noGrp="1"/>
          </p:cNvSpPr>
          <p:nvPr>
            <p:ph idx="14"/>
          </p:nvPr>
        </p:nvSpPr>
        <p:spPr>
          <a:xfrm>
            <a:off x="3528059" y="457202"/>
            <a:ext cx="2860680" cy="5942010"/>
          </a:xfrm>
        </p:spPr>
        <p:txBody>
          <a:bodyPr/>
          <a:lstStyle>
            <a:lvl1pPr>
              <a:lnSpc>
                <a:spcPct val="110000"/>
              </a:lnSpc>
              <a:spcAft>
                <a:spcPts val="555"/>
              </a:spcAft>
              <a:defRPr sz="1200">
                <a:solidFill>
                  <a:schemeClr val="tx1">
                    <a:lumMod val="75000"/>
                    <a:lumOff val="25000"/>
                  </a:schemeClr>
                </a:solidFill>
              </a:defRPr>
            </a:lvl1pPr>
            <a:lvl2pPr marL="161168" indent="-161168">
              <a:spcBef>
                <a:spcPts val="3324"/>
              </a:spcBef>
              <a:spcAft>
                <a:spcPts val="0"/>
              </a:spcAft>
              <a:buFont typeface="Calibri" panose="020F0502020204030204" pitchFamily="34" charset="0"/>
              <a:buChar char="–"/>
              <a:defRPr sz="1478">
                <a:solidFill>
                  <a:schemeClr val="tx1">
                    <a:lumMod val="75000"/>
                    <a:lumOff val="25000"/>
                  </a:schemeClr>
                </a:solidFill>
                <a:latin typeface="+mj-lt"/>
              </a:defRPr>
            </a:lvl2pPr>
            <a:lvl3pPr marL="161168" indent="-161168">
              <a:lnSpc>
                <a:spcPct val="85000"/>
              </a:lnSpc>
              <a:defRPr lang="en-US" sz="1015" kern="1200" dirty="0">
                <a:solidFill>
                  <a:schemeClr val="tx1">
                    <a:lumMod val="75000"/>
                    <a:lumOff val="25000"/>
                  </a:schemeClr>
                </a:solidFill>
                <a:latin typeface="+mj-lt"/>
                <a:ea typeface="+mn-ea"/>
                <a:cs typeface="+mn-cs"/>
              </a:defRPr>
            </a:lvl3pPr>
            <a:lvl4pPr marL="161168" indent="-161168">
              <a:defRPr/>
            </a:lvl4pPr>
            <a:lvl5pPr marL="161168" indent="-16116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5" name="Text Placeholder 6"/>
          <p:cNvSpPr>
            <a:spLocks noGrp="1"/>
          </p:cNvSpPr>
          <p:nvPr>
            <p:ph type="body" sz="quarter" idx="16"/>
          </p:nvPr>
        </p:nvSpPr>
        <p:spPr>
          <a:xfrm>
            <a:off x="497027" y="6399215"/>
            <a:ext cx="5891717" cy="458787"/>
          </a:xfrm>
        </p:spPr>
        <p:txBody>
          <a:bodyPr vert="horz" lIns="0" tIns="0" rIns="0" bIns="0" rtlCol="0" anchor="ctr">
            <a:noAutofit/>
          </a:bodyPr>
          <a:lstStyle>
            <a:lvl1pPr>
              <a:defRPr lang="en-US" sz="740" i="0" kern="1200" dirty="0" smtClean="0">
                <a:solidFill>
                  <a:schemeClr val="tx1">
                    <a:lumMod val="50000"/>
                    <a:lumOff val="50000"/>
                  </a:schemeClr>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297089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s">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5883" y="454010"/>
            <a:ext cx="8912247" cy="3255751"/>
          </a:xfrm>
        </p:spPr>
        <p:txBody>
          <a:bodyPr>
            <a:noAutofit/>
          </a:bodyPr>
          <a:lstStyle>
            <a:lvl1pPr>
              <a:lnSpc>
                <a:spcPct val="90000"/>
              </a:lnSpc>
              <a:spcAft>
                <a:spcPts val="555"/>
              </a:spcAft>
              <a:defRPr sz="6091" cap="none" baseline="0">
                <a:solidFill>
                  <a:schemeClr val="bg1"/>
                </a:solidFill>
                <a:latin typeface="+mj-lt"/>
              </a:defRPr>
            </a:lvl1pPr>
          </a:lstStyle>
          <a:p>
            <a:r>
              <a:rPr lang="en-US" smtClean="0"/>
              <a:t>Click to edit Master title style</a:t>
            </a:r>
            <a:endParaRPr lang="en-US" dirty="0"/>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bodyPr>
          <a:lstStyle/>
          <a:p>
            <a:endParaRPr lang="en-US" sz="1663" dirty="0"/>
          </a:p>
        </p:txBody>
      </p:sp>
      <p:sp>
        <p:nvSpPr>
          <p:cNvPr id="150" name="TextBox 149"/>
          <p:cNvSpPr txBox="1"/>
          <p:nvPr userDrawn="1"/>
        </p:nvSpPr>
        <p:spPr>
          <a:xfrm>
            <a:off x="8816779" y="6567052"/>
            <a:ext cx="591351" cy="113877"/>
          </a:xfrm>
          <a:prstGeom prst="rect">
            <a:avLst/>
          </a:prstGeom>
          <a:noFill/>
        </p:spPr>
        <p:txBody>
          <a:bodyPr wrap="square" lIns="0" tIns="0" rIns="0" bIns="0" rtlCol="0">
            <a:spAutoFit/>
          </a:bodyPr>
          <a:lstStyle/>
          <a:p>
            <a:pPr algn="r"/>
            <a:fld id="{567A4CEE-210B-4A43-8E57-98E37E0AC15F}" type="slidenum">
              <a:rPr lang="en-US" sz="740" spc="0" baseline="0" smtClean="0">
                <a:solidFill>
                  <a:schemeClr val="bg1"/>
                </a:solidFill>
                <a:latin typeface="+mj-lt"/>
              </a:rPr>
              <a:pPr algn="r"/>
              <a:t>‹#›</a:t>
            </a:fld>
            <a:endParaRPr lang="en-US" sz="740" spc="0" baseline="0" dirty="0">
              <a:solidFill>
                <a:schemeClr val="bg1"/>
              </a:solidFill>
              <a:latin typeface="+mj-lt"/>
            </a:endParaRPr>
          </a:p>
        </p:txBody>
      </p:sp>
      <p:cxnSp>
        <p:nvCxnSpPr>
          <p:cNvPr id="153" name="Straight Connector 152"/>
          <p:cNvCxnSpPr/>
          <p:nvPr userDrawn="1"/>
        </p:nvCxnSpPr>
        <p:spPr>
          <a:xfrm flipH="1">
            <a:off x="495881" y="4030998"/>
            <a:ext cx="89122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sz="quarter" idx="14"/>
          </p:nvPr>
        </p:nvSpPr>
        <p:spPr>
          <a:xfrm>
            <a:off x="497027" y="4320519"/>
            <a:ext cx="5891717" cy="2087241"/>
          </a:xfrm>
        </p:spPr>
        <p:txBody>
          <a:bodyPr>
            <a:noAutofit/>
          </a:bodyPr>
          <a:lstStyle>
            <a:lvl1pPr marL="158236" indent="-158236">
              <a:lnSpc>
                <a:spcPct val="110000"/>
              </a:lnSpc>
              <a:spcBef>
                <a:spcPts val="923"/>
              </a:spcBef>
              <a:spcAft>
                <a:spcPts val="0"/>
              </a:spcAft>
              <a:buClr>
                <a:schemeClr val="bg1"/>
              </a:buClr>
              <a:buFontTx/>
              <a:buChar char="+"/>
              <a:defRPr sz="1478" i="1">
                <a:solidFill>
                  <a:schemeClr val="bg1"/>
                </a:solidFill>
                <a:latin typeface="+mn-lt"/>
              </a:defRPr>
            </a:lvl1pPr>
            <a:lvl2pPr marL="158236" indent="-158236">
              <a:lnSpc>
                <a:spcPct val="110000"/>
              </a:lnSpc>
              <a:spcBef>
                <a:spcPts val="923"/>
              </a:spcBef>
              <a:spcAft>
                <a:spcPts val="0"/>
              </a:spcAft>
              <a:buClr>
                <a:schemeClr val="bg1"/>
              </a:buClr>
              <a:buFontTx/>
              <a:buChar char="+"/>
              <a:defRPr sz="1478" i="1">
                <a:solidFill>
                  <a:schemeClr val="bg1"/>
                </a:solidFill>
                <a:latin typeface="+mn-lt"/>
              </a:defRPr>
            </a:lvl2pPr>
            <a:lvl3pPr marL="158236" indent="-158236">
              <a:lnSpc>
                <a:spcPct val="110000"/>
              </a:lnSpc>
              <a:spcBef>
                <a:spcPts val="923"/>
              </a:spcBef>
              <a:spcAft>
                <a:spcPts val="0"/>
              </a:spcAft>
              <a:buClr>
                <a:schemeClr val="bg1"/>
              </a:buClr>
              <a:buFontTx/>
              <a:buChar char="+"/>
              <a:defRPr sz="1478" i="1">
                <a:solidFill>
                  <a:schemeClr val="bg1"/>
                </a:solidFill>
                <a:latin typeface="+mn-lt"/>
              </a:defRPr>
            </a:lvl3pPr>
            <a:lvl4pPr marL="158236" indent="-158236">
              <a:lnSpc>
                <a:spcPct val="110000"/>
              </a:lnSpc>
              <a:spcBef>
                <a:spcPts val="923"/>
              </a:spcBef>
              <a:spcAft>
                <a:spcPts val="0"/>
              </a:spcAft>
              <a:buClr>
                <a:schemeClr val="bg1"/>
              </a:buClr>
              <a:buFontTx/>
              <a:buChar char="+"/>
              <a:defRPr sz="1478" i="1">
                <a:solidFill>
                  <a:schemeClr val="bg1"/>
                </a:solidFill>
                <a:latin typeface="+mn-lt"/>
              </a:defRPr>
            </a:lvl4pPr>
            <a:lvl5pPr marL="158236" indent="-158236">
              <a:lnSpc>
                <a:spcPct val="110000"/>
              </a:lnSpc>
              <a:spcBef>
                <a:spcPts val="923"/>
              </a:spcBef>
              <a:spcAft>
                <a:spcPts val="0"/>
              </a:spcAft>
              <a:buClr>
                <a:schemeClr val="bg1"/>
              </a:buClr>
              <a:buFontTx/>
              <a:buChar char="+"/>
              <a:defRPr sz="1478"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5" hasCustomPrompt="1"/>
          </p:nvPr>
        </p:nvSpPr>
        <p:spPr>
          <a:xfrm>
            <a:off x="6547435" y="4183401"/>
            <a:ext cx="2860688" cy="2215810"/>
          </a:xfrm>
        </p:spPr>
        <p:txBody>
          <a:bodyPr anchor="ctr">
            <a:noAutofit/>
          </a:bodyPr>
          <a:lstStyle>
            <a:lvl1pPr algn="r">
              <a:buFontTx/>
              <a:buNone/>
              <a:defRPr sz="12275" b="1" i="0">
                <a:solidFill>
                  <a:schemeClr val="bg1"/>
                </a:solidFill>
                <a:latin typeface="Arial Narrow" panose="020B0606020202030204" pitchFamily="34" charset="0"/>
              </a:defRPr>
            </a:lvl1pPr>
            <a:lvl2pPr algn="r">
              <a:buFontTx/>
              <a:buNone/>
              <a:defRPr sz="12275">
                <a:solidFill>
                  <a:schemeClr val="bg1"/>
                </a:solidFill>
                <a:latin typeface="Arial Narrow" panose="020B0606020202030204" pitchFamily="34" charset="0"/>
              </a:defRPr>
            </a:lvl2pPr>
            <a:lvl3pPr algn="r">
              <a:buFontTx/>
              <a:buNone/>
              <a:defRPr sz="12275">
                <a:solidFill>
                  <a:schemeClr val="bg1"/>
                </a:solidFill>
                <a:latin typeface="Arial Narrow" panose="020B0606020202030204" pitchFamily="34" charset="0"/>
              </a:defRPr>
            </a:lvl3pPr>
            <a:lvl4pPr algn="r">
              <a:buFontTx/>
              <a:buNone/>
              <a:defRPr sz="12275">
                <a:solidFill>
                  <a:schemeClr val="bg1"/>
                </a:solidFill>
                <a:latin typeface="Arial Narrow" panose="020B0606020202030204" pitchFamily="34" charset="0"/>
              </a:defRPr>
            </a:lvl4pPr>
            <a:lvl5pPr algn="r">
              <a:buFontTx/>
              <a:buNone/>
              <a:defRPr sz="12275">
                <a:solidFill>
                  <a:schemeClr val="bg1"/>
                </a:solidFill>
                <a:latin typeface="Arial Narrow" panose="020B0606020202030204" pitchFamily="34" charset="0"/>
              </a:defRPr>
            </a:lvl5pPr>
          </a:lstStyle>
          <a:p>
            <a:pPr lvl="0"/>
            <a:r>
              <a:rPr lang="en-US" dirty="0" smtClean="0"/>
              <a:t>##</a:t>
            </a:r>
            <a:endParaRPr lang="en-US" dirty="0"/>
          </a:p>
        </p:txBody>
      </p:sp>
    </p:spTree>
    <p:extLst>
      <p:ext uri="{BB962C8B-B14F-4D97-AF65-F5344CB8AC3E}">
        <p14:creationId xmlns:p14="http://schemas.microsoft.com/office/powerpoint/2010/main" val="35201395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section Dividers">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5883" y="454010"/>
            <a:ext cx="8912247" cy="3255751"/>
          </a:xfrm>
        </p:spPr>
        <p:txBody>
          <a:bodyPr>
            <a:noAutofit/>
          </a:bodyPr>
          <a:lstStyle>
            <a:lvl1pPr marL="632944" indent="-632944">
              <a:lnSpc>
                <a:spcPct val="90000"/>
              </a:lnSpc>
              <a:spcAft>
                <a:spcPts val="555"/>
              </a:spcAft>
              <a:buFont typeface="Georgia" panose="02040502050405020303" pitchFamily="18" charset="0"/>
              <a:buChar char="+"/>
              <a:defRPr sz="4616" i="1" cap="none" spc="-139" baseline="0">
                <a:solidFill>
                  <a:schemeClr val="bg1"/>
                </a:solidFill>
                <a:latin typeface="+mn-lt"/>
              </a:defRPr>
            </a:lvl1pPr>
          </a:lstStyle>
          <a:p>
            <a:r>
              <a:rPr lang="en-US" smtClean="0"/>
              <a:t>Click to edit Master title style</a:t>
            </a:r>
            <a:endParaRPr lang="en-US" dirty="0"/>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bodyPr>
          <a:lstStyle/>
          <a:p>
            <a:endParaRPr lang="en-US" sz="1663" dirty="0"/>
          </a:p>
        </p:txBody>
      </p:sp>
      <p:cxnSp>
        <p:nvCxnSpPr>
          <p:cNvPr id="153" name="Straight Connector 152"/>
          <p:cNvCxnSpPr/>
          <p:nvPr userDrawn="1"/>
        </p:nvCxnSpPr>
        <p:spPr>
          <a:xfrm flipH="1">
            <a:off x="495883" y="4030998"/>
            <a:ext cx="891224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6"/>
          <p:cNvSpPr>
            <a:spLocks noGrp="1"/>
          </p:cNvSpPr>
          <p:nvPr>
            <p:ph type="body" sz="quarter" idx="14"/>
          </p:nvPr>
        </p:nvSpPr>
        <p:spPr>
          <a:xfrm>
            <a:off x="497027" y="4320138"/>
            <a:ext cx="5891717" cy="2079075"/>
          </a:xfrm>
        </p:spPr>
        <p:txBody>
          <a:bodyPr>
            <a:noAutofit/>
          </a:bodyPr>
          <a:lstStyle>
            <a:lvl1pPr marL="0" indent="0">
              <a:lnSpc>
                <a:spcPct val="110000"/>
              </a:lnSpc>
              <a:spcAft>
                <a:spcPts val="923"/>
              </a:spcAft>
              <a:buClr>
                <a:schemeClr val="bg1"/>
              </a:buClr>
              <a:buFont typeface="Arial" panose="020B0604020202020204" pitchFamily="34" charset="0"/>
              <a:buChar char="​"/>
              <a:defRPr sz="1478" i="1">
                <a:solidFill>
                  <a:schemeClr val="bg1"/>
                </a:solidFill>
                <a:latin typeface="+mn-lt"/>
              </a:defRPr>
            </a:lvl1pPr>
            <a:lvl2pPr marL="0" indent="0">
              <a:lnSpc>
                <a:spcPct val="110000"/>
              </a:lnSpc>
              <a:spcAft>
                <a:spcPts val="923"/>
              </a:spcAft>
              <a:buClr>
                <a:schemeClr val="bg1"/>
              </a:buClr>
              <a:buFont typeface="Arial" panose="020B0604020202020204" pitchFamily="34" charset="0"/>
              <a:buChar char="​"/>
              <a:defRPr sz="1478" i="1">
                <a:solidFill>
                  <a:schemeClr val="bg1"/>
                </a:solidFill>
                <a:latin typeface="+mn-lt"/>
              </a:defRPr>
            </a:lvl2pPr>
            <a:lvl3pPr marL="0" indent="0">
              <a:lnSpc>
                <a:spcPct val="110000"/>
              </a:lnSpc>
              <a:spcAft>
                <a:spcPts val="923"/>
              </a:spcAft>
              <a:buClr>
                <a:schemeClr val="bg1"/>
              </a:buClr>
              <a:buFont typeface="Arial" panose="020B0604020202020204" pitchFamily="34" charset="0"/>
              <a:buChar char="​"/>
              <a:defRPr sz="1478" i="1">
                <a:solidFill>
                  <a:schemeClr val="bg1"/>
                </a:solidFill>
                <a:latin typeface="+mn-lt"/>
              </a:defRPr>
            </a:lvl3pPr>
            <a:lvl4pPr marL="0" indent="0">
              <a:lnSpc>
                <a:spcPct val="110000"/>
              </a:lnSpc>
              <a:spcAft>
                <a:spcPts val="923"/>
              </a:spcAft>
              <a:buClr>
                <a:schemeClr val="bg1"/>
              </a:buClr>
              <a:buFont typeface="Arial" panose="020B0604020202020204" pitchFamily="34" charset="0"/>
              <a:buChar char="​"/>
              <a:defRPr sz="1478" i="1">
                <a:solidFill>
                  <a:schemeClr val="bg1"/>
                </a:solidFill>
                <a:latin typeface="+mn-lt"/>
              </a:defRPr>
            </a:lvl4pPr>
            <a:lvl5pPr marL="0" indent="0">
              <a:lnSpc>
                <a:spcPct val="110000"/>
              </a:lnSpc>
              <a:spcAft>
                <a:spcPts val="923"/>
              </a:spcAft>
              <a:buClr>
                <a:schemeClr val="bg1"/>
              </a:buClr>
              <a:buFont typeface="Arial" panose="020B0604020202020204" pitchFamily="34" charset="0"/>
              <a:buChar char="​"/>
              <a:defRPr sz="1478" i="1">
                <a:solidFill>
                  <a:schemeClr val="bg1"/>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9"/>
          <p:cNvSpPr>
            <a:spLocks noGrp="1"/>
          </p:cNvSpPr>
          <p:nvPr>
            <p:ph type="body" sz="quarter" idx="15" hasCustomPrompt="1"/>
          </p:nvPr>
        </p:nvSpPr>
        <p:spPr>
          <a:xfrm>
            <a:off x="6547435" y="4183401"/>
            <a:ext cx="2860688" cy="2215810"/>
          </a:xfrm>
        </p:spPr>
        <p:txBody>
          <a:bodyPr anchor="ctr">
            <a:noAutofit/>
          </a:bodyPr>
          <a:lstStyle>
            <a:lvl1pPr algn="r">
              <a:buFontTx/>
              <a:buNone/>
              <a:defRPr sz="12275" b="1" i="0">
                <a:solidFill>
                  <a:schemeClr val="bg1"/>
                </a:solidFill>
                <a:latin typeface="Arial Narrow" panose="020B0606020202030204" pitchFamily="34" charset="0"/>
              </a:defRPr>
            </a:lvl1pPr>
            <a:lvl2pPr algn="r">
              <a:buFontTx/>
              <a:buNone/>
              <a:defRPr sz="12275">
                <a:solidFill>
                  <a:schemeClr val="bg1"/>
                </a:solidFill>
                <a:latin typeface="Arial Narrow" panose="020B0606020202030204" pitchFamily="34" charset="0"/>
              </a:defRPr>
            </a:lvl2pPr>
            <a:lvl3pPr algn="r">
              <a:buFontTx/>
              <a:buNone/>
              <a:defRPr sz="12275">
                <a:solidFill>
                  <a:schemeClr val="bg1"/>
                </a:solidFill>
                <a:latin typeface="Arial Narrow" panose="020B0606020202030204" pitchFamily="34" charset="0"/>
              </a:defRPr>
            </a:lvl3pPr>
            <a:lvl4pPr algn="r">
              <a:buFontTx/>
              <a:buNone/>
              <a:defRPr sz="12275">
                <a:solidFill>
                  <a:schemeClr val="bg1"/>
                </a:solidFill>
                <a:latin typeface="Arial Narrow" panose="020B0606020202030204" pitchFamily="34" charset="0"/>
              </a:defRPr>
            </a:lvl4pPr>
            <a:lvl5pPr algn="r">
              <a:buFontTx/>
              <a:buNone/>
              <a:defRPr sz="12275">
                <a:solidFill>
                  <a:schemeClr val="bg1"/>
                </a:solidFill>
                <a:latin typeface="Arial Narrow" panose="020B0606020202030204" pitchFamily="34" charset="0"/>
              </a:defRPr>
            </a:lvl5pPr>
          </a:lstStyle>
          <a:p>
            <a:pPr lvl="0"/>
            <a:r>
              <a:rPr lang="en-US" dirty="0" smtClean="0"/>
              <a:t>##</a:t>
            </a:r>
            <a:endParaRPr lang="en-US" dirty="0"/>
          </a:p>
        </p:txBody>
      </p:sp>
    </p:spTree>
    <p:extLst>
      <p:ext uri="{BB962C8B-B14F-4D97-AF65-F5344CB8AC3E}">
        <p14:creationId xmlns:p14="http://schemas.microsoft.com/office/powerpoint/2010/main" val="7941384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xample or case study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5876" y="1144956"/>
            <a:ext cx="7399352" cy="3512086"/>
          </a:xfrm>
        </p:spPr>
        <p:txBody>
          <a:bodyPr>
            <a:noAutofit/>
          </a:bodyPr>
          <a:lstStyle>
            <a:lvl1pPr>
              <a:lnSpc>
                <a:spcPct val="90000"/>
              </a:lnSpc>
              <a:spcAft>
                <a:spcPts val="555"/>
              </a:spcAft>
              <a:defRPr sz="6091" cap="none" spc="-139" baseline="0">
                <a:solidFill>
                  <a:schemeClr val="accent3"/>
                </a:solidFill>
                <a:latin typeface="+mj-lt"/>
              </a:defRPr>
            </a:lvl1pPr>
          </a:lstStyle>
          <a:p>
            <a:r>
              <a:rPr lang="en-US" smtClean="0"/>
              <a:t>Click to edit Master title style</a:t>
            </a:r>
            <a:endParaRPr lang="en-US" dirty="0"/>
          </a:p>
        </p:txBody>
      </p:sp>
      <p:sp>
        <p:nvSpPr>
          <p:cNvPr id="3" name="Content Placeholder 2"/>
          <p:cNvSpPr>
            <a:spLocks noGrp="1"/>
          </p:cNvSpPr>
          <p:nvPr>
            <p:ph idx="1"/>
          </p:nvPr>
        </p:nvSpPr>
        <p:spPr>
          <a:xfrm>
            <a:off x="495878" y="5130683"/>
            <a:ext cx="8914824" cy="1268529"/>
          </a:xfrm>
        </p:spPr>
        <p:txBody>
          <a:bodyPr>
            <a:noAutofit/>
          </a:bodyPr>
          <a:lstStyle>
            <a:lvl1pPr>
              <a:lnSpc>
                <a:spcPct val="110000"/>
              </a:lnSpc>
              <a:spcAft>
                <a:spcPts val="555"/>
              </a:spcAft>
              <a:buNone/>
              <a:defRPr sz="1015" b="0" i="0">
                <a:solidFill>
                  <a:schemeClr val="tx1">
                    <a:lumMod val="75000"/>
                    <a:lumOff val="25000"/>
                  </a:schemeClr>
                </a:solidFill>
                <a:latin typeface="+mj-lt"/>
              </a:defRPr>
            </a:lvl1pPr>
            <a:lvl2pPr>
              <a:defRPr sz="1015" b="0" i="0">
                <a:solidFill>
                  <a:schemeClr val="tx2"/>
                </a:solidFill>
                <a:latin typeface="+mj-lt"/>
              </a:defRPr>
            </a:lvl2pPr>
            <a:lvl3pPr>
              <a:defRPr sz="1015" b="0" i="0">
                <a:solidFill>
                  <a:schemeClr val="tx2"/>
                </a:solidFill>
                <a:latin typeface="+mj-lt"/>
              </a:defRPr>
            </a:lvl3pPr>
            <a:lvl4pPr>
              <a:defRPr sz="1015" b="0" i="0">
                <a:solidFill>
                  <a:schemeClr val="tx2"/>
                </a:solidFill>
                <a:latin typeface="+mj-lt"/>
              </a:defRPr>
            </a:lvl4pPr>
            <a:lvl5pPr>
              <a:defRPr sz="1015" b="0" i="0">
                <a:solidFill>
                  <a:schemeClr val="tx2"/>
                </a:solidFill>
                <a:latin typeface="+mj-lt"/>
              </a:defRPr>
            </a:lvl5pPr>
          </a:lstStyle>
          <a:p>
            <a:pPr lvl="0"/>
            <a:r>
              <a:rPr lang="en-US" smtClean="0"/>
              <a:t>Click to edit Master text styles</a:t>
            </a:r>
          </a:p>
        </p:txBody>
      </p:sp>
      <p:sp>
        <p:nvSpPr>
          <p:cNvPr id="152" name="Text Placeholder 2"/>
          <p:cNvSpPr>
            <a:spLocks noGrp="1"/>
          </p:cNvSpPr>
          <p:nvPr>
            <p:ph type="body" idx="10"/>
          </p:nvPr>
        </p:nvSpPr>
        <p:spPr>
          <a:xfrm>
            <a:off x="497880" y="457201"/>
            <a:ext cx="8912822" cy="536519"/>
          </a:xfrm>
        </p:spPr>
        <p:txBody>
          <a:bodyPr anchor="t">
            <a:noAutofit/>
          </a:bodyPr>
          <a:lstStyle>
            <a:lvl1pPr marL="0" indent="0">
              <a:buNone/>
              <a:defRPr sz="1385" b="0" i="0" cap="all" baseline="0">
                <a:solidFill>
                  <a:schemeClr val="tx1">
                    <a:lumMod val="50000"/>
                    <a:lumOff val="50000"/>
                  </a:schemeClr>
                </a:solidFill>
                <a:latin typeface="Arial Narrow" panose="020B0606020202030204" pitchFamily="34" charset="0"/>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bodyPr>
          <a:lstStyle/>
          <a:p>
            <a:endParaRPr lang="en-US" sz="1663" dirty="0"/>
          </a:p>
        </p:txBody>
      </p:sp>
      <p:sp>
        <p:nvSpPr>
          <p:cNvPr id="150" name="TextBox 149"/>
          <p:cNvSpPr txBox="1"/>
          <p:nvPr userDrawn="1"/>
        </p:nvSpPr>
        <p:spPr>
          <a:xfrm>
            <a:off x="8816779" y="6567052"/>
            <a:ext cx="591351" cy="113877"/>
          </a:xfrm>
          <a:prstGeom prst="rect">
            <a:avLst/>
          </a:prstGeom>
          <a:noFill/>
        </p:spPr>
        <p:txBody>
          <a:bodyPr wrap="square" lIns="0" tIns="0" rIns="0" bIns="0" rtlCol="0">
            <a:spAutoFit/>
          </a:bodyPr>
          <a:lstStyle/>
          <a:p>
            <a:pPr algn="r"/>
            <a:fld id="{567A4CEE-210B-4A43-8E57-98E37E0AC15F}" type="slidenum">
              <a:rPr lang="en-US" sz="740" u="none" spc="0" baseline="0" smtClean="0">
                <a:solidFill>
                  <a:schemeClr val="tx1">
                    <a:lumMod val="50000"/>
                    <a:lumOff val="50000"/>
                  </a:schemeClr>
                </a:solidFill>
                <a:latin typeface="+mj-lt"/>
              </a:rPr>
              <a:pPr algn="r"/>
              <a:t>‹#›</a:t>
            </a:fld>
            <a:endParaRPr lang="en-US" sz="740" u="none" spc="0" baseline="0" dirty="0">
              <a:solidFill>
                <a:schemeClr val="tx1">
                  <a:lumMod val="50000"/>
                  <a:lumOff val="50000"/>
                </a:schemeClr>
              </a:solidFill>
              <a:latin typeface="+mj-lt"/>
            </a:endParaRPr>
          </a:p>
        </p:txBody>
      </p:sp>
      <p:sp>
        <p:nvSpPr>
          <p:cNvPr id="154" name="Rectangle 153"/>
          <p:cNvSpPr/>
          <p:nvPr userDrawn="1"/>
        </p:nvSpPr>
        <p:spPr>
          <a:xfrm>
            <a:off x="7625133" y="6567052"/>
            <a:ext cx="1191645" cy="113877"/>
          </a:xfrm>
          <a:prstGeom prst="rect">
            <a:avLst/>
          </a:prstGeom>
          <a:noFill/>
        </p:spPr>
        <p:txBody>
          <a:bodyPr wrap="square" lIns="0" tIns="0" rIns="0" bIns="0" rtlCol="0">
            <a:spAutoFit/>
          </a:bodyPr>
          <a:lstStyle/>
          <a:p>
            <a:pPr marL="0" lvl="0" indent="0" algn="r"/>
            <a:r>
              <a:rPr lang="en-US" sz="740" u="none" spc="0" baseline="0" dirty="0" smtClean="0">
                <a:solidFill>
                  <a:schemeClr val="tx1">
                    <a:lumMod val="50000"/>
                    <a:lumOff val="50000"/>
                  </a:schemeClr>
                </a:solidFill>
                <a:latin typeface="+mj-lt"/>
              </a:rPr>
              <a:t>© Duarte, Inc. 2014</a:t>
            </a:r>
            <a:endParaRPr lang="en-US" sz="740" u="none" spc="0" baseline="0" dirty="0">
              <a:solidFill>
                <a:schemeClr val="tx1">
                  <a:lumMod val="50000"/>
                  <a:lumOff val="50000"/>
                </a:schemeClr>
              </a:solidFill>
              <a:latin typeface="+mj-lt"/>
            </a:endParaRPr>
          </a:p>
        </p:txBody>
      </p:sp>
      <p:cxnSp>
        <p:nvCxnSpPr>
          <p:cNvPr id="167" name="Straight Connector 166"/>
          <p:cNvCxnSpPr/>
          <p:nvPr userDrawn="1"/>
        </p:nvCxnSpPr>
        <p:spPr>
          <a:xfrm>
            <a:off x="499256" y="4978281"/>
            <a:ext cx="8907503" cy="0"/>
          </a:xfrm>
          <a:prstGeom prst="line">
            <a:avLst/>
          </a:prstGeom>
          <a:ln w="6350" cmpd="sng">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4888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ase Study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97878" y="1134600"/>
            <a:ext cx="4371568" cy="536519"/>
          </a:xfrm>
        </p:spPr>
        <p:txBody>
          <a:bodyPr anchor="t">
            <a:noAutofit/>
          </a:bodyPr>
          <a:lstStyle>
            <a:lvl1pPr marL="0" indent="0">
              <a:buNone/>
              <a:defRPr sz="1385" b="0">
                <a:solidFill>
                  <a:schemeClr val="accent3"/>
                </a:solidFill>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bodyPr>
          <a:lstStyle/>
          <a:p>
            <a:endParaRPr lang="en-US" sz="1663" dirty="0"/>
          </a:p>
        </p:txBody>
      </p:sp>
      <p:sp>
        <p:nvSpPr>
          <p:cNvPr id="150" name="TextBox 149"/>
          <p:cNvSpPr txBox="1"/>
          <p:nvPr userDrawn="1"/>
        </p:nvSpPr>
        <p:spPr>
          <a:xfrm>
            <a:off x="8816779" y="6567052"/>
            <a:ext cx="591351" cy="113877"/>
          </a:xfrm>
          <a:prstGeom prst="rect">
            <a:avLst/>
          </a:prstGeom>
          <a:noFill/>
        </p:spPr>
        <p:txBody>
          <a:bodyPr wrap="square" lIns="0" tIns="0" rIns="0" bIns="0" rtlCol="0">
            <a:spAutoFit/>
          </a:bodyPr>
          <a:lstStyle/>
          <a:p>
            <a:pPr algn="r"/>
            <a:fld id="{567A4CEE-210B-4A43-8E57-98E37E0AC15F}" type="slidenum">
              <a:rPr lang="en-US" sz="740" spc="0" baseline="0" smtClean="0">
                <a:solidFill>
                  <a:schemeClr val="tx1">
                    <a:lumMod val="50000"/>
                    <a:lumOff val="50000"/>
                  </a:schemeClr>
                </a:solidFill>
                <a:latin typeface="+mj-lt"/>
              </a:rPr>
              <a:pPr algn="r"/>
              <a:t>‹#›</a:t>
            </a:fld>
            <a:endParaRPr lang="en-US" sz="740" spc="0" baseline="0" dirty="0">
              <a:solidFill>
                <a:schemeClr val="tx1">
                  <a:lumMod val="50000"/>
                  <a:lumOff val="50000"/>
                </a:schemeClr>
              </a:solidFill>
              <a:latin typeface="+mj-lt"/>
            </a:endParaRPr>
          </a:p>
        </p:txBody>
      </p:sp>
      <p:sp>
        <p:nvSpPr>
          <p:cNvPr id="154" name="Rectangle 153"/>
          <p:cNvSpPr/>
          <p:nvPr userDrawn="1"/>
        </p:nvSpPr>
        <p:spPr>
          <a:xfrm>
            <a:off x="7625133" y="6567052"/>
            <a:ext cx="1191645" cy="113877"/>
          </a:xfrm>
          <a:prstGeom prst="rect">
            <a:avLst/>
          </a:prstGeom>
          <a:noFill/>
        </p:spPr>
        <p:txBody>
          <a:bodyPr wrap="square" lIns="0" tIns="0" rIns="0" bIns="0" rtlCol="0">
            <a:spAutoFit/>
          </a:bodyPr>
          <a:lstStyle/>
          <a:p>
            <a:pPr marL="0" lvl="0" indent="0" algn="r"/>
            <a:r>
              <a:rPr lang="en-US" sz="740" spc="0" baseline="0" dirty="0" smtClean="0">
                <a:solidFill>
                  <a:schemeClr val="tx1">
                    <a:lumMod val="50000"/>
                    <a:lumOff val="50000"/>
                  </a:schemeClr>
                </a:solidFill>
                <a:latin typeface="+mj-lt"/>
              </a:rPr>
              <a:t>© Duarte, Inc. 2014</a:t>
            </a:r>
            <a:endParaRPr lang="en-US" sz="740" spc="0" baseline="0" dirty="0">
              <a:solidFill>
                <a:schemeClr val="tx1">
                  <a:lumMod val="50000"/>
                  <a:lumOff val="50000"/>
                </a:schemeClr>
              </a:solidFill>
              <a:latin typeface="+mj-lt"/>
            </a:endParaRPr>
          </a:p>
        </p:txBody>
      </p:sp>
      <p:sp>
        <p:nvSpPr>
          <p:cNvPr id="162" name="Content Placeholder 2"/>
          <p:cNvSpPr>
            <a:spLocks noGrp="1"/>
          </p:cNvSpPr>
          <p:nvPr>
            <p:ph idx="18"/>
          </p:nvPr>
        </p:nvSpPr>
        <p:spPr>
          <a:xfrm>
            <a:off x="495876" y="1816100"/>
            <a:ext cx="8980865"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1" name="Text Placeholder 6"/>
          <p:cNvSpPr>
            <a:spLocks noGrp="1"/>
          </p:cNvSpPr>
          <p:nvPr>
            <p:ph type="body" sz="quarter" idx="16"/>
          </p:nvPr>
        </p:nvSpPr>
        <p:spPr>
          <a:xfrm>
            <a:off x="497027" y="6399215"/>
            <a:ext cx="5891717" cy="458787"/>
          </a:xfrm>
        </p:spPr>
        <p:txBody>
          <a:bodyPr vert="horz" lIns="0" tIns="0" rIns="0" bIns="0" rtlCol="0" anchor="ctr">
            <a:noAutofit/>
          </a:bodyPr>
          <a:lstStyle>
            <a:lvl1pPr>
              <a:defRPr lang="en-US" sz="740" i="0" kern="1200" dirty="0" smtClean="0">
                <a:solidFill>
                  <a:schemeClr val="tx1">
                    <a:lumMod val="50000"/>
                    <a:lumOff val="50000"/>
                  </a:schemeClr>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89324797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ase Study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97878" y="1134600"/>
            <a:ext cx="4371568" cy="536519"/>
          </a:xfrm>
        </p:spPr>
        <p:txBody>
          <a:bodyPr anchor="t">
            <a:noAutofit/>
          </a:bodyPr>
          <a:lstStyle>
            <a:lvl1pPr marL="0" indent="0">
              <a:buNone/>
              <a:defRPr sz="1385" b="0">
                <a:solidFill>
                  <a:schemeClr val="accent3"/>
                </a:solidFill>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noAutofit/>
          </a:bodyPr>
          <a:lstStyle/>
          <a:p>
            <a:endParaRPr lang="en-US" sz="1663" dirty="0"/>
          </a:p>
        </p:txBody>
      </p:sp>
      <p:sp>
        <p:nvSpPr>
          <p:cNvPr id="150" name="TextBox 149"/>
          <p:cNvSpPr txBox="1"/>
          <p:nvPr userDrawn="1"/>
        </p:nvSpPr>
        <p:spPr>
          <a:xfrm>
            <a:off x="8816779" y="6567053"/>
            <a:ext cx="591351" cy="123111"/>
          </a:xfrm>
          <a:prstGeom prst="rect">
            <a:avLst/>
          </a:prstGeom>
          <a:noFill/>
        </p:spPr>
        <p:txBody>
          <a:bodyPr wrap="square" lIns="0" tIns="0" rIns="0" bIns="0" rtlCol="0">
            <a:noAutofit/>
          </a:bodyPr>
          <a:lstStyle/>
          <a:p>
            <a:pPr algn="r"/>
            <a:fld id="{567A4CEE-210B-4A43-8E57-98E37E0AC15F}" type="slidenum">
              <a:rPr lang="en-US" sz="740" spc="0" baseline="0" smtClean="0">
                <a:solidFill>
                  <a:schemeClr val="tx1">
                    <a:lumMod val="50000"/>
                    <a:lumOff val="50000"/>
                  </a:schemeClr>
                </a:solidFill>
                <a:latin typeface="+mj-lt"/>
              </a:rPr>
              <a:pPr algn="r"/>
              <a:t>‹#›</a:t>
            </a:fld>
            <a:endParaRPr lang="en-US" sz="740" spc="0" baseline="0" dirty="0">
              <a:solidFill>
                <a:schemeClr val="tx1">
                  <a:lumMod val="50000"/>
                  <a:lumOff val="50000"/>
                </a:schemeClr>
              </a:solidFill>
              <a:latin typeface="+mj-lt"/>
            </a:endParaRPr>
          </a:p>
        </p:txBody>
      </p:sp>
      <p:sp>
        <p:nvSpPr>
          <p:cNvPr id="154" name="Rectangle 153"/>
          <p:cNvSpPr/>
          <p:nvPr userDrawn="1"/>
        </p:nvSpPr>
        <p:spPr>
          <a:xfrm>
            <a:off x="7625133" y="6567053"/>
            <a:ext cx="1191645" cy="123111"/>
          </a:xfrm>
          <a:prstGeom prst="rect">
            <a:avLst/>
          </a:prstGeom>
          <a:noFill/>
        </p:spPr>
        <p:txBody>
          <a:bodyPr wrap="square" lIns="0" tIns="0" rIns="0" bIns="0" rtlCol="0">
            <a:noAutofit/>
          </a:bodyPr>
          <a:lstStyle/>
          <a:p>
            <a:pPr marL="0" lvl="0" indent="0" algn="r"/>
            <a:r>
              <a:rPr lang="en-US" sz="740" spc="0" baseline="0" dirty="0" smtClean="0">
                <a:solidFill>
                  <a:schemeClr val="tx1">
                    <a:lumMod val="50000"/>
                    <a:lumOff val="50000"/>
                  </a:schemeClr>
                </a:solidFill>
                <a:latin typeface="+mj-lt"/>
              </a:rPr>
              <a:t>© Duarte, Inc. 2014</a:t>
            </a:r>
            <a:endParaRPr lang="en-US" sz="740" spc="0" baseline="0" dirty="0">
              <a:solidFill>
                <a:schemeClr val="tx1">
                  <a:lumMod val="50000"/>
                  <a:lumOff val="50000"/>
                </a:schemeClr>
              </a:solidFill>
              <a:latin typeface="+mj-lt"/>
            </a:endParaRPr>
          </a:p>
        </p:txBody>
      </p:sp>
      <p:sp>
        <p:nvSpPr>
          <p:cNvPr id="157" name="Text Placeholder 2"/>
          <p:cNvSpPr>
            <a:spLocks noGrp="1"/>
          </p:cNvSpPr>
          <p:nvPr>
            <p:ph type="body" idx="16"/>
          </p:nvPr>
        </p:nvSpPr>
        <p:spPr>
          <a:xfrm>
            <a:off x="5034551" y="1134600"/>
            <a:ext cx="4373574" cy="536519"/>
          </a:xfrm>
        </p:spPr>
        <p:txBody>
          <a:bodyPr anchor="t">
            <a:noAutofit/>
          </a:bodyPr>
          <a:lstStyle>
            <a:lvl1pPr marL="0" indent="0">
              <a:buNone/>
              <a:defRPr sz="1385" b="0">
                <a:solidFill>
                  <a:schemeClr val="accent3"/>
                </a:solidFill>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62" name="Content Placeholder 2"/>
          <p:cNvSpPr>
            <a:spLocks noGrp="1"/>
          </p:cNvSpPr>
          <p:nvPr>
            <p:ph idx="18"/>
          </p:nvPr>
        </p:nvSpPr>
        <p:spPr>
          <a:xfrm>
            <a:off x="495876" y="1816100"/>
            <a:ext cx="4373570"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3" name="Content Placeholder 2"/>
          <p:cNvSpPr>
            <a:spLocks noGrp="1"/>
          </p:cNvSpPr>
          <p:nvPr>
            <p:ph idx="19"/>
          </p:nvPr>
        </p:nvSpPr>
        <p:spPr>
          <a:xfrm>
            <a:off x="5031550" y="1816100"/>
            <a:ext cx="4373570"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1" name="Text Placeholder 6"/>
          <p:cNvSpPr>
            <a:spLocks noGrp="1"/>
          </p:cNvSpPr>
          <p:nvPr>
            <p:ph type="body" sz="quarter" idx="20"/>
          </p:nvPr>
        </p:nvSpPr>
        <p:spPr>
          <a:xfrm>
            <a:off x="497027" y="6399215"/>
            <a:ext cx="5891717" cy="458787"/>
          </a:xfrm>
        </p:spPr>
        <p:txBody>
          <a:bodyPr vert="horz" lIns="0" tIns="0" rIns="0" bIns="0" rtlCol="0" anchor="ctr">
            <a:noAutofit/>
          </a:bodyPr>
          <a:lstStyle>
            <a:lvl1pPr>
              <a:defRPr lang="en-US" sz="740" i="0" kern="1200" dirty="0" smtClean="0">
                <a:solidFill>
                  <a:schemeClr val="tx1">
                    <a:lumMod val="50000"/>
                    <a:lumOff val="50000"/>
                  </a:schemeClr>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33498139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ase Study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152" name="Text Placeholder 2"/>
          <p:cNvSpPr>
            <a:spLocks noGrp="1"/>
          </p:cNvSpPr>
          <p:nvPr>
            <p:ph type="body" idx="10"/>
          </p:nvPr>
        </p:nvSpPr>
        <p:spPr>
          <a:xfrm>
            <a:off x="497878" y="1134600"/>
            <a:ext cx="4371568" cy="536519"/>
          </a:xfrm>
        </p:spPr>
        <p:txBody>
          <a:bodyPr anchor="t">
            <a:noAutofit/>
          </a:bodyPr>
          <a:lstStyle>
            <a:lvl1pPr marL="0" indent="0">
              <a:buNone/>
              <a:defRPr sz="1385" b="0">
                <a:solidFill>
                  <a:schemeClr val="accent3"/>
                </a:solidFill>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noAutofit/>
          </a:bodyPr>
          <a:lstStyle/>
          <a:p>
            <a:endParaRPr lang="en-US" sz="1663" dirty="0"/>
          </a:p>
        </p:txBody>
      </p:sp>
      <p:sp>
        <p:nvSpPr>
          <p:cNvPr id="150" name="TextBox 149"/>
          <p:cNvSpPr txBox="1"/>
          <p:nvPr userDrawn="1"/>
        </p:nvSpPr>
        <p:spPr>
          <a:xfrm>
            <a:off x="8816779" y="6567053"/>
            <a:ext cx="591351" cy="123111"/>
          </a:xfrm>
          <a:prstGeom prst="rect">
            <a:avLst/>
          </a:prstGeom>
          <a:noFill/>
        </p:spPr>
        <p:txBody>
          <a:bodyPr wrap="square" lIns="0" tIns="0" rIns="0" bIns="0" rtlCol="0">
            <a:noAutofit/>
          </a:bodyPr>
          <a:lstStyle/>
          <a:p>
            <a:pPr algn="r"/>
            <a:fld id="{567A4CEE-210B-4A43-8E57-98E37E0AC15F}" type="slidenum">
              <a:rPr lang="en-US" sz="740" spc="0" baseline="0" smtClean="0">
                <a:solidFill>
                  <a:schemeClr val="tx1">
                    <a:lumMod val="50000"/>
                    <a:lumOff val="50000"/>
                  </a:schemeClr>
                </a:solidFill>
                <a:latin typeface="+mj-lt"/>
              </a:rPr>
              <a:pPr algn="r"/>
              <a:t>‹#›</a:t>
            </a:fld>
            <a:endParaRPr lang="en-US" sz="740" spc="0" baseline="0" dirty="0">
              <a:solidFill>
                <a:schemeClr val="tx1">
                  <a:lumMod val="50000"/>
                  <a:lumOff val="50000"/>
                </a:schemeClr>
              </a:solidFill>
              <a:latin typeface="+mj-lt"/>
            </a:endParaRPr>
          </a:p>
        </p:txBody>
      </p:sp>
      <p:sp>
        <p:nvSpPr>
          <p:cNvPr id="154" name="Rectangle 153"/>
          <p:cNvSpPr/>
          <p:nvPr userDrawn="1"/>
        </p:nvSpPr>
        <p:spPr>
          <a:xfrm>
            <a:off x="7625133" y="6567053"/>
            <a:ext cx="1191645" cy="123111"/>
          </a:xfrm>
          <a:prstGeom prst="rect">
            <a:avLst/>
          </a:prstGeom>
          <a:noFill/>
        </p:spPr>
        <p:txBody>
          <a:bodyPr wrap="square" lIns="0" tIns="0" rIns="0" bIns="0" rtlCol="0">
            <a:noAutofit/>
          </a:bodyPr>
          <a:lstStyle/>
          <a:p>
            <a:pPr marL="0" lvl="0" indent="0" algn="r"/>
            <a:r>
              <a:rPr lang="en-US" sz="740" spc="0" baseline="0" dirty="0" smtClean="0">
                <a:solidFill>
                  <a:schemeClr val="tx1">
                    <a:lumMod val="50000"/>
                    <a:lumOff val="50000"/>
                  </a:schemeClr>
                </a:solidFill>
                <a:latin typeface="+mj-lt"/>
              </a:rPr>
              <a:t>© Duarte, Inc. 2014</a:t>
            </a:r>
            <a:endParaRPr lang="en-US" sz="740" spc="0" baseline="0" dirty="0">
              <a:solidFill>
                <a:schemeClr val="tx1">
                  <a:lumMod val="50000"/>
                  <a:lumOff val="50000"/>
                </a:schemeClr>
              </a:solidFill>
              <a:latin typeface="+mj-lt"/>
            </a:endParaRPr>
          </a:p>
        </p:txBody>
      </p:sp>
      <p:sp>
        <p:nvSpPr>
          <p:cNvPr id="157" name="Text Placeholder 2"/>
          <p:cNvSpPr>
            <a:spLocks noGrp="1"/>
          </p:cNvSpPr>
          <p:nvPr>
            <p:ph type="body" idx="16"/>
          </p:nvPr>
        </p:nvSpPr>
        <p:spPr>
          <a:xfrm>
            <a:off x="5034550" y="1134600"/>
            <a:ext cx="4373567" cy="536519"/>
          </a:xfrm>
        </p:spPr>
        <p:txBody>
          <a:bodyPr anchor="t">
            <a:noAutofit/>
          </a:bodyPr>
          <a:lstStyle>
            <a:lvl1pPr marL="0" indent="0">
              <a:buNone/>
              <a:defRPr sz="1385" b="0">
                <a:solidFill>
                  <a:schemeClr val="accent3"/>
                </a:solidFill>
              </a:defRPr>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60" name="Content Placeholder 2"/>
          <p:cNvSpPr>
            <a:spLocks noGrp="1"/>
          </p:cNvSpPr>
          <p:nvPr>
            <p:ph idx="12"/>
          </p:nvPr>
        </p:nvSpPr>
        <p:spPr>
          <a:xfrm>
            <a:off x="6547439" y="1816100"/>
            <a:ext cx="2860680"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1" name="Content Placeholder 2"/>
          <p:cNvSpPr>
            <a:spLocks noGrp="1"/>
          </p:cNvSpPr>
          <p:nvPr>
            <p:ph idx="17"/>
          </p:nvPr>
        </p:nvSpPr>
        <p:spPr>
          <a:xfrm>
            <a:off x="3528059" y="1816100"/>
            <a:ext cx="2860680"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2" name="Content Placeholder 2"/>
          <p:cNvSpPr>
            <a:spLocks noGrp="1"/>
          </p:cNvSpPr>
          <p:nvPr>
            <p:ph idx="18"/>
          </p:nvPr>
        </p:nvSpPr>
        <p:spPr>
          <a:xfrm>
            <a:off x="495880" y="1816100"/>
            <a:ext cx="2860680" cy="4583112"/>
          </a:xfrm>
        </p:spPr>
        <p:txBody>
          <a:bodyPr>
            <a:noAutofit/>
          </a:bodyPr>
          <a:lstStyle>
            <a:lvl1pPr>
              <a:defRPr sz="1015">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3" name="Text Placeholder 6"/>
          <p:cNvSpPr>
            <a:spLocks noGrp="1"/>
          </p:cNvSpPr>
          <p:nvPr>
            <p:ph type="body" sz="quarter" idx="19"/>
          </p:nvPr>
        </p:nvSpPr>
        <p:spPr>
          <a:xfrm>
            <a:off x="497027" y="6399215"/>
            <a:ext cx="5891717" cy="458787"/>
          </a:xfrm>
        </p:spPr>
        <p:txBody>
          <a:bodyPr vert="horz" lIns="0" tIns="0" rIns="0" bIns="0" rtlCol="0" anchor="ctr">
            <a:noAutofit/>
          </a:bodyPr>
          <a:lstStyle>
            <a:lvl1pPr>
              <a:defRPr lang="en-US" sz="740" i="0" kern="1200" dirty="0" smtClean="0">
                <a:solidFill>
                  <a:schemeClr val="tx1">
                    <a:lumMod val="50000"/>
                    <a:lumOff val="50000"/>
                  </a:schemeClr>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8514786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000" baseline="0"/>
            </a:lvl1pPr>
          </a:lstStyle>
          <a:p>
            <a:r>
              <a:rPr lang="en-US" smtClean="0"/>
              <a:t>Click to edit Master title style</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53" name="Content Placeholder 2"/>
          <p:cNvSpPr>
            <a:spLocks noGrp="1"/>
          </p:cNvSpPr>
          <p:nvPr>
            <p:ph idx="1"/>
          </p:nvPr>
        </p:nvSpPr>
        <p:spPr>
          <a:xfrm>
            <a:off x="495882" y="1816100"/>
            <a:ext cx="4373571"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4" name="Content Placeholder 2"/>
          <p:cNvSpPr>
            <a:spLocks noGrp="1"/>
          </p:cNvSpPr>
          <p:nvPr>
            <p:ph idx="12"/>
          </p:nvPr>
        </p:nvSpPr>
        <p:spPr>
          <a:xfrm>
            <a:off x="5034557" y="1816100"/>
            <a:ext cx="4373571"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303" name="Group 302"/>
          <p:cNvGrpSpPr/>
          <p:nvPr userDrawn="1"/>
        </p:nvGrpSpPr>
        <p:grpSpPr>
          <a:xfrm>
            <a:off x="-163933" y="-141163"/>
            <a:ext cx="10226583" cy="7136526"/>
            <a:chOff x="-151325" y="-141165"/>
            <a:chExt cx="9439923" cy="7136527"/>
          </a:xfrm>
        </p:grpSpPr>
        <p:grpSp>
          <p:nvGrpSpPr>
            <p:cNvPr id="304" name="Group 303"/>
            <p:cNvGrpSpPr/>
            <p:nvPr userDrawn="1"/>
          </p:nvGrpSpPr>
          <p:grpSpPr>
            <a:xfrm>
              <a:off x="457731" y="6873247"/>
              <a:ext cx="8226688" cy="122115"/>
              <a:chOff x="457731" y="6582508"/>
              <a:chExt cx="8226688" cy="486507"/>
            </a:xfrm>
          </p:grpSpPr>
          <p:cxnSp>
            <p:nvCxnSpPr>
              <p:cNvPr id="413" name="Straight Connector 41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4" name="Straight Connector 41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5" name="Group 414"/>
              <p:cNvGrpSpPr/>
              <p:nvPr userDrawn="1"/>
            </p:nvGrpSpPr>
            <p:grpSpPr>
              <a:xfrm>
                <a:off x="7986158" y="6582508"/>
                <a:ext cx="152400" cy="486507"/>
                <a:chOff x="7983415" y="6582508"/>
                <a:chExt cx="152400" cy="486507"/>
              </a:xfrm>
            </p:grpSpPr>
            <p:cxnSp>
              <p:nvCxnSpPr>
                <p:cNvPr id="446" name="Straight Connector 4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7" name="Straight Connector 4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6" name="Group 415"/>
              <p:cNvGrpSpPr/>
              <p:nvPr userDrawn="1"/>
            </p:nvGrpSpPr>
            <p:grpSpPr>
              <a:xfrm>
                <a:off x="7287901" y="6582508"/>
                <a:ext cx="152400" cy="486507"/>
                <a:chOff x="7983415" y="6582508"/>
                <a:chExt cx="152400" cy="486507"/>
              </a:xfrm>
            </p:grpSpPr>
            <p:cxnSp>
              <p:nvCxnSpPr>
                <p:cNvPr id="444" name="Straight Connector 4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5" name="Straight Connector 4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7" name="Group 416"/>
              <p:cNvGrpSpPr/>
              <p:nvPr userDrawn="1"/>
            </p:nvGrpSpPr>
            <p:grpSpPr>
              <a:xfrm>
                <a:off x="6589644" y="6582508"/>
                <a:ext cx="152400" cy="486507"/>
                <a:chOff x="7983415" y="6582508"/>
                <a:chExt cx="152400" cy="486507"/>
              </a:xfrm>
            </p:grpSpPr>
            <p:cxnSp>
              <p:nvCxnSpPr>
                <p:cNvPr id="442" name="Straight Connector 4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3" name="Straight Connector 4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8" name="Group 417"/>
              <p:cNvGrpSpPr/>
              <p:nvPr userDrawn="1"/>
            </p:nvGrpSpPr>
            <p:grpSpPr>
              <a:xfrm>
                <a:off x="5891387" y="6582508"/>
                <a:ext cx="152400" cy="486507"/>
                <a:chOff x="7983415" y="6582508"/>
                <a:chExt cx="152400" cy="486507"/>
              </a:xfrm>
            </p:grpSpPr>
            <p:cxnSp>
              <p:nvCxnSpPr>
                <p:cNvPr id="440" name="Straight Connector 4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19" name="Group 418"/>
              <p:cNvGrpSpPr/>
              <p:nvPr userDrawn="1"/>
            </p:nvGrpSpPr>
            <p:grpSpPr>
              <a:xfrm>
                <a:off x="5193130" y="6582508"/>
                <a:ext cx="152400" cy="486507"/>
                <a:chOff x="7983415" y="6582508"/>
                <a:chExt cx="152400" cy="486507"/>
              </a:xfrm>
            </p:grpSpPr>
            <p:cxnSp>
              <p:nvCxnSpPr>
                <p:cNvPr id="438" name="Straight Connector 4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9" name="Straight Connector 4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0" name="Group 419"/>
              <p:cNvGrpSpPr/>
              <p:nvPr userDrawn="1"/>
            </p:nvGrpSpPr>
            <p:grpSpPr>
              <a:xfrm>
                <a:off x="4494873" y="6582508"/>
                <a:ext cx="152400" cy="486507"/>
                <a:chOff x="7983415" y="6582508"/>
                <a:chExt cx="152400" cy="486507"/>
              </a:xfrm>
            </p:grpSpPr>
            <p:cxnSp>
              <p:nvCxnSpPr>
                <p:cNvPr id="436" name="Straight Connector 4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1" name="Group 420"/>
              <p:cNvGrpSpPr/>
              <p:nvPr userDrawn="1"/>
            </p:nvGrpSpPr>
            <p:grpSpPr>
              <a:xfrm>
                <a:off x="3796616" y="6582508"/>
                <a:ext cx="152400" cy="486507"/>
                <a:chOff x="7983415" y="6582508"/>
                <a:chExt cx="152400" cy="486507"/>
              </a:xfrm>
            </p:grpSpPr>
            <p:cxnSp>
              <p:nvCxnSpPr>
                <p:cNvPr id="434" name="Straight Connector 4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5" name="Straight Connector 4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2" name="Group 421"/>
              <p:cNvGrpSpPr/>
              <p:nvPr userDrawn="1"/>
            </p:nvGrpSpPr>
            <p:grpSpPr>
              <a:xfrm>
                <a:off x="3098359" y="6582508"/>
                <a:ext cx="152400" cy="486507"/>
                <a:chOff x="7983415" y="6582508"/>
                <a:chExt cx="152400" cy="486507"/>
              </a:xfrm>
            </p:grpSpPr>
            <p:cxnSp>
              <p:nvCxnSpPr>
                <p:cNvPr id="432" name="Straight Connector 4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3" name="Straight Connector 4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3" name="Group 422"/>
              <p:cNvGrpSpPr/>
              <p:nvPr userDrawn="1"/>
            </p:nvGrpSpPr>
            <p:grpSpPr>
              <a:xfrm>
                <a:off x="2400102" y="6582508"/>
                <a:ext cx="152400" cy="486507"/>
                <a:chOff x="7983415" y="6582508"/>
                <a:chExt cx="152400" cy="486507"/>
              </a:xfrm>
            </p:grpSpPr>
            <p:cxnSp>
              <p:nvCxnSpPr>
                <p:cNvPr id="430" name="Straight Connector 4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1" name="Straight Connector 4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4" name="Group 423"/>
              <p:cNvGrpSpPr/>
              <p:nvPr userDrawn="1"/>
            </p:nvGrpSpPr>
            <p:grpSpPr>
              <a:xfrm>
                <a:off x="1701845" y="6582508"/>
                <a:ext cx="152400" cy="486507"/>
                <a:chOff x="7983415" y="6582508"/>
                <a:chExt cx="152400" cy="486507"/>
              </a:xfrm>
            </p:grpSpPr>
            <p:cxnSp>
              <p:nvCxnSpPr>
                <p:cNvPr id="428" name="Straight Connector 4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9" name="Straight Connector 4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5" name="Group 424"/>
              <p:cNvGrpSpPr/>
              <p:nvPr userDrawn="1"/>
            </p:nvGrpSpPr>
            <p:grpSpPr>
              <a:xfrm>
                <a:off x="1003588" y="6582508"/>
                <a:ext cx="152400" cy="486507"/>
                <a:chOff x="7983415" y="6582508"/>
                <a:chExt cx="152400" cy="486507"/>
              </a:xfrm>
            </p:grpSpPr>
            <p:cxnSp>
              <p:nvCxnSpPr>
                <p:cNvPr id="426" name="Straight Connector 4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7" name="Straight Connector 4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305" name="Group 304"/>
            <p:cNvGrpSpPr/>
            <p:nvPr userDrawn="1"/>
          </p:nvGrpSpPr>
          <p:grpSpPr>
            <a:xfrm>
              <a:off x="-151325" y="454007"/>
              <a:ext cx="122115" cy="5945205"/>
              <a:chOff x="-238875" y="454007"/>
              <a:chExt cx="122115" cy="5945205"/>
            </a:xfrm>
          </p:grpSpPr>
          <p:cxnSp>
            <p:nvCxnSpPr>
              <p:cNvPr id="378" name="Straight Connector 37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79" name="Group 378"/>
              <p:cNvGrpSpPr/>
              <p:nvPr userDrawn="1"/>
            </p:nvGrpSpPr>
            <p:grpSpPr>
              <a:xfrm rot="5400000">
                <a:off x="-254017" y="5940709"/>
                <a:ext cx="152400" cy="122115"/>
                <a:chOff x="7983415" y="6582508"/>
                <a:chExt cx="152400" cy="486507"/>
              </a:xfrm>
            </p:grpSpPr>
            <p:cxnSp>
              <p:nvCxnSpPr>
                <p:cNvPr id="411" name="Straight Connector 4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0" name="Group 379"/>
              <p:cNvGrpSpPr/>
              <p:nvPr userDrawn="1"/>
            </p:nvGrpSpPr>
            <p:grpSpPr>
              <a:xfrm rot="5400000">
                <a:off x="-254017" y="5467067"/>
                <a:ext cx="152400" cy="122115"/>
                <a:chOff x="7983415" y="6582508"/>
                <a:chExt cx="152400" cy="486507"/>
              </a:xfrm>
            </p:grpSpPr>
            <p:cxnSp>
              <p:nvCxnSpPr>
                <p:cNvPr id="409" name="Straight Connector 4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1" name="Group 380"/>
              <p:cNvGrpSpPr/>
              <p:nvPr userDrawn="1"/>
            </p:nvGrpSpPr>
            <p:grpSpPr>
              <a:xfrm rot="5400000">
                <a:off x="-254017" y="4993425"/>
                <a:ext cx="152400" cy="122115"/>
                <a:chOff x="7983415" y="6582508"/>
                <a:chExt cx="152400" cy="486507"/>
              </a:xfrm>
            </p:grpSpPr>
            <p:cxnSp>
              <p:nvCxnSpPr>
                <p:cNvPr id="407" name="Straight Connector 4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2" name="Group 381"/>
              <p:cNvGrpSpPr/>
              <p:nvPr userDrawn="1"/>
            </p:nvGrpSpPr>
            <p:grpSpPr>
              <a:xfrm rot="5400000">
                <a:off x="-254017" y="4519783"/>
                <a:ext cx="152400" cy="122115"/>
                <a:chOff x="7983415" y="6582508"/>
                <a:chExt cx="152400" cy="486507"/>
              </a:xfrm>
            </p:grpSpPr>
            <p:cxnSp>
              <p:nvCxnSpPr>
                <p:cNvPr id="405" name="Straight Connector 4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3" name="Group 382"/>
              <p:cNvGrpSpPr/>
              <p:nvPr userDrawn="1"/>
            </p:nvGrpSpPr>
            <p:grpSpPr>
              <a:xfrm rot="5400000">
                <a:off x="-254017" y="4046141"/>
                <a:ext cx="152400" cy="122115"/>
                <a:chOff x="7983415" y="6582508"/>
                <a:chExt cx="152400" cy="486507"/>
              </a:xfrm>
            </p:grpSpPr>
            <p:cxnSp>
              <p:nvCxnSpPr>
                <p:cNvPr id="403" name="Straight Connector 4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4" name="Group 383"/>
              <p:cNvGrpSpPr/>
              <p:nvPr userDrawn="1"/>
            </p:nvGrpSpPr>
            <p:grpSpPr>
              <a:xfrm rot="5400000">
                <a:off x="-254017" y="3572499"/>
                <a:ext cx="152400" cy="122115"/>
                <a:chOff x="7983415" y="6582508"/>
                <a:chExt cx="152400" cy="486507"/>
              </a:xfrm>
            </p:grpSpPr>
            <p:cxnSp>
              <p:nvCxnSpPr>
                <p:cNvPr id="401" name="Straight Connector 4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2" name="Straight Connector 4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5" name="Group 384"/>
              <p:cNvGrpSpPr/>
              <p:nvPr userDrawn="1"/>
            </p:nvGrpSpPr>
            <p:grpSpPr>
              <a:xfrm rot="5400000">
                <a:off x="-254017" y="3098857"/>
                <a:ext cx="152400" cy="122115"/>
                <a:chOff x="7983415" y="6582508"/>
                <a:chExt cx="152400" cy="486507"/>
              </a:xfrm>
            </p:grpSpPr>
            <p:cxnSp>
              <p:nvCxnSpPr>
                <p:cNvPr id="399" name="Straight Connector 3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6" name="Group 385"/>
              <p:cNvGrpSpPr/>
              <p:nvPr userDrawn="1"/>
            </p:nvGrpSpPr>
            <p:grpSpPr>
              <a:xfrm rot="5400000">
                <a:off x="-254017" y="2625215"/>
                <a:ext cx="152400" cy="122115"/>
                <a:chOff x="7983415" y="6582508"/>
                <a:chExt cx="152400" cy="486507"/>
              </a:xfrm>
            </p:grpSpPr>
            <p:cxnSp>
              <p:nvCxnSpPr>
                <p:cNvPr id="397" name="Straight Connector 3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7" name="Group 386"/>
              <p:cNvGrpSpPr/>
              <p:nvPr userDrawn="1"/>
            </p:nvGrpSpPr>
            <p:grpSpPr>
              <a:xfrm rot="5400000">
                <a:off x="-254017" y="2151573"/>
                <a:ext cx="152400" cy="122115"/>
                <a:chOff x="7983415" y="6582508"/>
                <a:chExt cx="152400" cy="486507"/>
              </a:xfrm>
            </p:grpSpPr>
            <p:cxnSp>
              <p:nvCxnSpPr>
                <p:cNvPr id="395" name="Straight Connector 3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8" name="Group 387"/>
              <p:cNvGrpSpPr/>
              <p:nvPr userDrawn="1"/>
            </p:nvGrpSpPr>
            <p:grpSpPr>
              <a:xfrm rot="5400000">
                <a:off x="-254017" y="1677931"/>
                <a:ext cx="152400" cy="122115"/>
                <a:chOff x="7983415" y="6582508"/>
                <a:chExt cx="152400" cy="486507"/>
              </a:xfrm>
            </p:grpSpPr>
            <p:cxnSp>
              <p:nvCxnSpPr>
                <p:cNvPr id="393" name="Straight Connector 3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89" name="Group 388"/>
              <p:cNvGrpSpPr/>
              <p:nvPr userDrawn="1"/>
            </p:nvGrpSpPr>
            <p:grpSpPr>
              <a:xfrm rot="5400000">
                <a:off x="-254017" y="997340"/>
                <a:ext cx="152400" cy="122115"/>
                <a:chOff x="7983415" y="6582508"/>
                <a:chExt cx="152400" cy="486507"/>
              </a:xfrm>
            </p:grpSpPr>
            <p:cxnSp>
              <p:nvCxnSpPr>
                <p:cNvPr id="391" name="Straight Connector 3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2" name="Straight Connector 3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390" name="Straight Connector 38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6" name="Group 305"/>
            <p:cNvGrpSpPr/>
            <p:nvPr userDrawn="1"/>
          </p:nvGrpSpPr>
          <p:grpSpPr>
            <a:xfrm>
              <a:off x="9166483" y="454007"/>
              <a:ext cx="122115" cy="5945205"/>
              <a:chOff x="-238875" y="454007"/>
              <a:chExt cx="122115" cy="5945205"/>
            </a:xfrm>
          </p:grpSpPr>
          <p:cxnSp>
            <p:nvCxnSpPr>
              <p:cNvPr id="343" name="Straight Connector 34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44" name="Group 343"/>
              <p:cNvGrpSpPr/>
              <p:nvPr userDrawn="1"/>
            </p:nvGrpSpPr>
            <p:grpSpPr>
              <a:xfrm rot="5400000">
                <a:off x="-254017" y="5940709"/>
                <a:ext cx="152400" cy="122115"/>
                <a:chOff x="7983415" y="6582508"/>
                <a:chExt cx="152400" cy="486507"/>
              </a:xfrm>
            </p:grpSpPr>
            <p:cxnSp>
              <p:nvCxnSpPr>
                <p:cNvPr id="376" name="Straight Connector 3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5" name="Group 344"/>
              <p:cNvGrpSpPr/>
              <p:nvPr userDrawn="1"/>
            </p:nvGrpSpPr>
            <p:grpSpPr>
              <a:xfrm rot="5400000">
                <a:off x="-254017" y="5467067"/>
                <a:ext cx="152400" cy="122115"/>
                <a:chOff x="7983415" y="6582508"/>
                <a:chExt cx="152400" cy="486507"/>
              </a:xfrm>
            </p:grpSpPr>
            <p:cxnSp>
              <p:nvCxnSpPr>
                <p:cNvPr id="374" name="Straight Connector 3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5" name="Straight Connector 3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6" name="Group 345"/>
              <p:cNvGrpSpPr/>
              <p:nvPr userDrawn="1"/>
            </p:nvGrpSpPr>
            <p:grpSpPr>
              <a:xfrm rot="5400000">
                <a:off x="-254017" y="4993425"/>
                <a:ext cx="152400" cy="122115"/>
                <a:chOff x="7983415" y="6582508"/>
                <a:chExt cx="152400" cy="486507"/>
              </a:xfrm>
            </p:grpSpPr>
            <p:cxnSp>
              <p:nvCxnSpPr>
                <p:cNvPr id="372" name="Straight Connector 3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7" name="Group 346"/>
              <p:cNvGrpSpPr/>
              <p:nvPr userDrawn="1"/>
            </p:nvGrpSpPr>
            <p:grpSpPr>
              <a:xfrm rot="5400000">
                <a:off x="-254017" y="4519783"/>
                <a:ext cx="152400" cy="122115"/>
                <a:chOff x="7983415" y="6582508"/>
                <a:chExt cx="152400" cy="486507"/>
              </a:xfrm>
            </p:grpSpPr>
            <p:cxnSp>
              <p:nvCxnSpPr>
                <p:cNvPr id="370" name="Straight Connector 3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8" name="Group 347"/>
              <p:cNvGrpSpPr/>
              <p:nvPr userDrawn="1"/>
            </p:nvGrpSpPr>
            <p:grpSpPr>
              <a:xfrm rot="5400000">
                <a:off x="-254017" y="4046141"/>
                <a:ext cx="152400" cy="122115"/>
                <a:chOff x="7983415" y="6582508"/>
                <a:chExt cx="152400" cy="486507"/>
              </a:xfrm>
            </p:grpSpPr>
            <p:cxnSp>
              <p:nvCxnSpPr>
                <p:cNvPr id="368" name="Straight Connector 3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9" name="Group 348"/>
              <p:cNvGrpSpPr/>
              <p:nvPr userDrawn="1"/>
            </p:nvGrpSpPr>
            <p:grpSpPr>
              <a:xfrm rot="5400000">
                <a:off x="-254017" y="3572499"/>
                <a:ext cx="152400" cy="122115"/>
                <a:chOff x="7983415" y="6582508"/>
                <a:chExt cx="152400" cy="486507"/>
              </a:xfrm>
            </p:grpSpPr>
            <p:cxnSp>
              <p:nvCxnSpPr>
                <p:cNvPr id="366" name="Straight Connector 3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0" name="Group 349"/>
              <p:cNvGrpSpPr/>
              <p:nvPr userDrawn="1"/>
            </p:nvGrpSpPr>
            <p:grpSpPr>
              <a:xfrm rot="5400000">
                <a:off x="-254017" y="3098857"/>
                <a:ext cx="152400" cy="122115"/>
                <a:chOff x="7983415" y="6582508"/>
                <a:chExt cx="152400" cy="486507"/>
              </a:xfrm>
            </p:grpSpPr>
            <p:cxnSp>
              <p:nvCxnSpPr>
                <p:cNvPr id="364" name="Straight Connector 3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1" name="Group 350"/>
              <p:cNvGrpSpPr/>
              <p:nvPr userDrawn="1"/>
            </p:nvGrpSpPr>
            <p:grpSpPr>
              <a:xfrm rot="5400000">
                <a:off x="-254017" y="2625215"/>
                <a:ext cx="152400" cy="122115"/>
                <a:chOff x="7983415" y="6582508"/>
                <a:chExt cx="152400" cy="486507"/>
              </a:xfrm>
            </p:grpSpPr>
            <p:cxnSp>
              <p:nvCxnSpPr>
                <p:cNvPr id="362" name="Straight Connector 3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2" name="Group 351"/>
              <p:cNvGrpSpPr/>
              <p:nvPr userDrawn="1"/>
            </p:nvGrpSpPr>
            <p:grpSpPr>
              <a:xfrm rot="5400000">
                <a:off x="-254017" y="2151573"/>
                <a:ext cx="152400" cy="122115"/>
                <a:chOff x="7983415" y="6582508"/>
                <a:chExt cx="152400" cy="486507"/>
              </a:xfrm>
            </p:grpSpPr>
            <p:cxnSp>
              <p:nvCxnSpPr>
                <p:cNvPr id="360" name="Straight Connector 3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1" name="Straight Connector 3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3" name="Group 352"/>
              <p:cNvGrpSpPr/>
              <p:nvPr userDrawn="1"/>
            </p:nvGrpSpPr>
            <p:grpSpPr>
              <a:xfrm rot="5400000">
                <a:off x="-254017" y="1677931"/>
                <a:ext cx="152400" cy="122115"/>
                <a:chOff x="7983415" y="6582508"/>
                <a:chExt cx="152400" cy="486507"/>
              </a:xfrm>
            </p:grpSpPr>
            <p:cxnSp>
              <p:nvCxnSpPr>
                <p:cNvPr id="358" name="Straight Connector 3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54" name="Group 353"/>
              <p:cNvGrpSpPr/>
              <p:nvPr userDrawn="1"/>
            </p:nvGrpSpPr>
            <p:grpSpPr>
              <a:xfrm rot="5400000">
                <a:off x="-254017" y="997340"/>
                <a:ext cx="152400" cy="122115"/>
                <a:chOff x="7983415" y="6582508"/>
                <a:chExt cx="152400" cy="486507"/>
              </a:xfrm>
            </p:grpSpPr>
            <p:cxnSp>
              <p:nvCxnSpPr>
                <p:cNvPr id="356" name="Straight Connector 3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355" name="Straight Connector 35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7" name="Group 306"/>
            <p:cNvGrpSpPr/>
            <p:nvPr userDrawn="1"/>
          </p:nvGrpSpPr>
          <p:grpSpPr>
            <a:xfrm>
              <a:off x="457731" y="-141165"/>
              <a:ext cx="8226688" cy="122115"/>
              <a:chOff x="457731" y="6582508"/>
              <a:chExt cx="8226688" cy="486507"/>
            </a:xfrm>
          </p:grpSpPr>
          <p:cxnSp>
            <p:nvCxnSpPr>
              <p:cNvPr id="308" name="Straight Connector 30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10" name="Group 309"/>
              <p:cNvGrpSpPr/>
              <p:nvPr userDrawn="1"/>
            </p:nvGrpSpPr>
            <p:grpSpPr>
              <a:xfrm>
                <a:off x="7986158" y="6582508"/>
                <a:ext cx="152400" cy="486507"/>
                <a:chOff x="7983415" y="6582508"/>
                <a:chExt cx="152400" cy="486507"/>
              </a:xfrm>
            </p:grpSpPr>
            <p:cxnSp>
              <p:nvCxnSpPr>
                <p:cNvPr id="341" name="Straight Connector 3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1" name="Group 310"/>
              <p:cNvGrpSpPr/>
              <p:nvPr userDrawn="1"/>
            </p:nvGrpSpPr>
            <p:grpSpPr>
              <a:xfrm>
                <a:off x="7287901" y="6582508"/>
                <a:ext cx="152400" cy="486507"/>
                <a:chOff x="7983415" y="6582508"/>
                <a:chExt cx="152400" cy="486507"/>
              </a:xfrm>
            </p:grpSpPr>
            <p:cxnSp>
              <p:nvCxnSpPr>
                <p:cNvPr id="339" name="Straight Connector 3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2" name="Group 311"/>
              <p:cNvGrpSpPr/>
              <p:nvPr userDrawn="1"/>
            </p:nvGrpSpPr>
            <p:grpSpPr>
              <a:xfrm>
                <a:off x="6589644" y="6582508"/>
                <a:ext cx="152400" cy="486507"/>
                <a:chOff x="7983415" y="6582508"/>
                <a:chExt cx="152400" cy="486507"/>
              </a:xfrm>
            </p:grpSpPr>
            <p:cxnSp>
              <p:nvCxnSpPr>
                <p:cNvPr id="337" name="Straight Connector 3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3" name="Group 312"/>
              <p:cNvGrpSpPr/>
              <p:nvPr userDrawn="1"/>
            </p:nvGrpSpPr>
            <p:grpSpPr>
              <a:xfrm>
                <a:off x="5891387" y="6582508"/>
                <a:ext cx="152400" cy="486507"/>
                <a:chOff x="7983415" y="6582508"/>
                <a:chExt cx="152400" cy="486507"/>
              </a:xfrm>
            </p:grpSpPr>
            <p:cxnSp>
              <p:nvCxnSpPr>
                <p:cNvPr id="335" name="Straight Connector 3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4" name="Group 313"/>
              <p:cNvGrpSpPr/>
              <p:nvPr userDrawn="1"/>
            </p:nvGrpSpPr>
            <p:grpSpPr>
              <a:xfrm>
                <a:off x="5193130" y="6582508"/>
                <a:ext cx="152400" cy="486507"/>
                <a:chOff x="7983415" y="6582508"/>
                <a:chExt cx="152400" cy="486507"/>
              </a:xfrm>
            </p:grpSpPr>
            <p:cxnSp>
              <p:nvCxnSpPr>
                <p:cNvPr id="333" name="Straight Connector 3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5" name="Group 314"/>
              <p:cNvGrpSpPr/>
              <p:nvPr userDrawn="1"/>
            </p:nvGrpSpPr>
            <p:grpSpPr>
              <a:xfrm>
                <a:off x="4494873" y="6582508"/>
                <a:ext cx="152400" cy="486507"/>
                <a:chOff x="7983415" y="6582508"/>
                <a:chExt cx="152400" cy="486507"/>
              </a:xfrm>
            </p:grpSpPr>
            <p:cxnSp>
              <p:nvCxnSpPr>
                <p:cNvPr id="331" name="Straight Connector 3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6" name="Group 315"/>
              <p:cNvGrpSpPr/>
              <p:nvPr userDrawn="1"/>
            </p:nvGrpSpPr>
            <p:grpSpPr>
              <a:xfrm>
                <a:off x="3796616" y="6582508"/>
                <a:ext cx="152400" cy="486507"/>
                <a:chOff x="7983415" y="6582508"/>
                <a:chExt cx="152400" cy="486507"/>
              </a:xfrm>
            </p:grpSpPr>
            <p:cxnSp>
              <p:nvCxnSpPr>
                <p:cNvPr id="329" name="Straight Connector 3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7" name="Group 316"/>
              <p:cNvGrpSpPr/>
              <p:nvPr userDrawn="1"/>
            </p:nvGrpSpPr>
            <p:grpSpPr>
              <a:xfrm>
                <a:off x="3098359" y="6582508"/>
                <a:ext cx="152400" cy="486507"/>
                <a:chOff x="7983415" y="6582508"/>
                <a:chExt cx="152400" cy="486507"/>
              </a:xfrm>
            </p:grpSpPr>
            <p:cxnSp>
              <p:nvCxnSpPr>
                <p:cNvPr id="327" name="Straight Connector 3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8" name="Group 317"/>
              <p:cNvGrpSpPr/>
              <p:nvPr userDrawn="1"/>
            </p:nvGrpSpPr>
            <p:grpSpPr>
              <a:xfrm>
                <a:off x="2400102" y="6582508"/>
                <a:ext cx="152400" cy="486507"/>
                <a:chOff x="7983415" y="6582508"/>
                <a:chExt cx="152400" cy="486507"/>
              </a:xfrm>
            </p:grpSpPr>
            <p:cxnSp>
              <p:nvCxnSpPr>
                <p:cNvPr id="325" name="Straight Connector 3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19" name="Group 318"/>
              <p:cNvGrpSpPr/>
              <p:nvPr userDrawn="1"/>
            </p:nvGrpSpPr>
            <p:grpSpPr>
              <a:xfrm>
                <a:off x="1701845" y="6582508"/>
                <a:ext cx="152400" cy="486507"/>
                <a:chOff x="7983415" y="6582508"/>
                <a:chExt cx="152400" cy="486507"/>
              </a:xfrm>
            </p:grpSpPr>
            <p:cxnSp>
              <p:nvCxnSpPr>
                <p:cNvPr id="323" name="Straight Connector 3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20" name="Group 319"/>
              <p:cNvGrpSpPr/>
              <p:nvPr userDrawn="1"/>
            </p:nvGrpSpPr>
            <p:grpSpPr>
              <a:xfrm>
                <a:off x="1003588" y="6582508"/>
                <a:ext cx="152400" cy="486507"/>
                <a:chOff x="7983415" y="6582508"/>
                <a:chExt cx="152400" cy="486507"/>
              </a:xfrm>
            </p:grpSpPr>
            <p:cxnSp>
              <p:nvCxnSpPr>
                <p:cNvPr id="321" name="Straight Connector 3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6"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kern="1200" dirty="0" smtClean="0">
                <a:solidFill>
                  <a:schemeClr val="bg2"/>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298411675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5883" y="454010"/>
            <a:ext cx="8912247" cy="3255751"/>
          </a:xfrm>
        </p:spPr>
        <p:txBody>
          <a:bodyPr anchor="b">
            <a:noAutofit/>
          </a:bodyPr>
          <a:lstStyle>
            <a:lvl1pPr>
              <a:lnSpc>
                <a:spcPct val="90000"/>
              </a:lnSpc>
              <a:spcAft>
                <a:spcPts val="555"/>
              </a:spcAft>
              <a:defRPr sz="6091" cap="none" baseline="0">
                <a:solidFill>
                  <a:schemeClr val="accent3"/>
                </a:solidFill>
                <a:latin typeface="+mj-lt"/>
              </a:defRPr>
            </a:lvl1pPr>
          </a:lstStyle>
          <a:p>
            <a:r>
              <a:rPr lang="en-US" smtClean="0"/>
              <a:t>Click to edit Master title style</a:t>
            </a:r>
            <a:endParaRPr lang="en-US" dirty="0"/>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3"/>
            <a:ext cx="9906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84406" tIns="42202" rIns="84406" bIns="42202" numCol="1" anchor="t" anchorCtr="0" compatLnSpc="1">
            <a:prstTxWarp prst="textNoShape">
              <a:avLst/>
            </a:prstTxWarp>
            <a:noAutofit/>
          </a:bodyPr>
          <a:lstStyle/>
          <a:p>
            <a:endParaRPr lang="en-US" sz="1663" dirty="0"/>
          </a:p>
        </p:txBody>
      </p:sp>
      <p:sp>
        <p:nvSpPr>
          <p:cNvPr id="154" name="Rectangle 153"/>
          <p:cNvSpPr/>
          <p:nvPr userDrawn="1"/>
        </p:nvSpPr>
        <p:spPr>
          <a:xfrm>
            <a:off x="7625133" y="6567053"/>
            <a:ext cx="1191645" cy="123111"/>
          </a:xfrm>
          <a:prstGeom prst="rect">
            <a:avLst/>
          </a:prstGeom>
          <a:noFill/>
        </p:spPr>
        <p:txBody>
          <a:bodyPr wrap="square" lIns="0" tIns="0" rIns="0" bIns="0" rtlCol="0">
            <a:noAutofit/>
          </a:bodyPr>
          <a:lstStyle/>
          <a:p>
            <a:pPr marL="0" lvl="0" indent="0" algn="r"/>
            <a:r>
              <a:rPr lang="en-US" sz="740" spc="0" baseline="0" dirty="0" smtClean="0">
                <a:solidFill>
                  <a:schemeClr val="tx1">
                    <a:lumMod val="50000"/>
                    <a:lumOff val="50000"/>
                  </a:schemeClr>
                </a:solidFill>
                <a:latin typeface="+mj-lt"/>
              </a:rPr>
              <a:t>FCTG Learning </a:t>
            </a:r>
            <a:r>
              <a:rPr lang="en-US" sz="740" spc="0" baseline="0" dirty="0" err="1" smtClean="0">
                <a:solidFill>
                  <a:schemeClr val="tx1">
                    <a:lumMod val="50000"/>
                    <a:lumOff val="50000"/>
                  </a:schemeClr>
                </a:solidFill>
                <a:latin typeface="+mj-lt"/>
              </a:rPr>
              <a:t>r&amp;d</a:t>
            </a:r>
            <a:endParaRPr lang="en-US" sz="740" spc="0" baseline="0" dirty="0">
              <a:solidFill>
                <a:schemeClr val="tx1">
                  <a:lumMod val="50000"/>
                  <a:lumOff val="50000"/>
                </a:schemeClr>
              </a:solidFill>
              <a:latin typeface="+mj-lt"/>
            </a:endParaRPr>
          </a:p>
        </p:txBody>
      </p:sp>
      <p:cxnSp>
        <p:nvCxnSpPr>
          <p:cNvPr id="153" name="Straight Connector 152"/>
          <p:cNvCxnSpPr/>
          <p:nvPr userDrawn="1"/>
        </p:nvCxnSpPr>
        <p:spPr>
          <a:xfrm flipH="1">
            <a:off x="495881" y="4030998"/>
            <a:ext cx="891224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997452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95880" y="1816100"/>
            <a:ext cx="2860680"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51" name="Content Placeholder 2"/>
          <p:cNvSpPr>
            <a:spLocks noGrp="1"/>
          </p:cNvSpPr>
          <p:nvPr>
            <p:ph idx="11"/>
          </p:nvPr>
        </p:nvSpPr>
        <p:spPr>
          <a:xfrm>
            <a:off x="3528064" y="1816100"/>
            <a:ext cx="5882643"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66" name="Group 165"/>
          <p:cNvGrpSpPr/>
          <p:nvPr userDrawn="1"/>
        </p:nvGrpSpPr>
        <p:grpSpPr>
          <a:xfrm>
            <a:off x="-163933" y="-141163"/>
            <a:ext cx="10226583" cy="7136526"/>
            <a:chOff x="-151325" y="-141165"/>
            <a:chExt cx="9439923" cy="7136527"/>
          </a:xfrm>
        </p:grpSpPr>
        <p:grpSp>
          <p:nvGrpSpPr>
            <p:cNvPr id="167" name="Group 166"/>
            <p:cNvGrpSpPr/>
            <p:nvPr userDrawn="1"/>
          </p:nvGrpSpPr>
          <p:grpSpPr>
            <a:xfrm>
              <a:off x="457731" y="6873247"/>
              <a:ext cx="8226688" cy="122115"/>
              <a:chOff x="457731" y="6582508"/>
              <a:chExt cx="8226688" cy="486507"/>
            </a:xfrm>
          </p:grpSpPr>
          <p:cxnSp>
            <p:nvCxnSpPr>
              <p:cNvPr id="276" name="Straight Connector 275"/>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582508"/>
                <a:ext cx="152400" cy="486507"/>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582508"/>
                <a:ext cx="152400" cy="486507"/>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582508"/>
                <a:ext cx="152400" cy="486507"/>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582508"/>
                <a:ext cx="152400" cy="486507"/>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8" name="Group 167"/>
            <p:cNvGrpSpPr/>
            <p:nvPr userDrawn="1"/>
          </p:nvGrpSpPr>
          <p:grpSpPr>
            <a:xfrm>
              <a:off x="-151325" y="454007"/>
              <a:ext cx="122115" cy="5945205"/>
              <a:chOff x="-238875" y="454007"/>
              <a:chExt cx="122115" cy="5945205"/>
            </a:xfrm>
          </p:grpSpPr>
          <p:cxnSp>
            <p:nvCxnSpPr>
              <p:cNvPr id="241" name="Straight Connector 240"/>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25401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9166483" y="454007"/>
              <a:ext cx="122115" cy="5945205"/>
              <a:chOff x="-238875" y="454007"/>
              <a:chExt cx="122115" cy="5945205"/>
            </a:xfrm>
          </p:grpSpPr>
          <p:cxnSp>
            <p:nvCxnSpPr>
              <p:cNvPr id="206" name="Straight Connector 205"/>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254017"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57731" y="-141165"/>
              <a:ext cx="8226688" cy="122115"/>
              <a:chOff x="457731" y="6582508"/>
              <a:chExt cx="8226688" cy="486507"/>
            </a:xfrm>
          </p:grpSpPr>
          <p:cxnSp>
            <p:nvCxnSpPr>
              <p:cNvPr id="171" name="Straight Connector 170"/>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6582508"/>
                <a:ext cx="152400" cy="486507"/>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6582508"/>
                <a:ext cx="152400" cy="486507"/>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6582508"/>
                <a:ext cx="152400" cy="486507"/>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6582508"/>
                <a:ext cx="152400" cy="486507"/>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3"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kern="1200" dirty="0" smtClean="0">
                <a:solidFill>
                  <a:schemeClr val="bg2"/>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0706123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95883" y="1816100"/>
            <a:ext cx="5892861"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53" name="Content Placeholder 2"/>
          <p:cNvSpPr>
            <a:spLocks noGrp="1"/>
          </p:cNvSpPr>
          <p:nvPr>
            <p:ph idx="12"/>
          </p:nvPr>
        </p:nvSpPr>
        <p:spPr>
          <a:xfrm>
            <a:off x="6547439" y="1816100"/>
            <a:ext cx="2860680"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66" name="Group 165"/>
          <p:cNvGrpSpPr/>
          <p:nvPr userDrawn="1"/>
        </p:nvGrpSpPr>
        <p:grpSpPr>
          <a:xfrm>
            <a:off x="-163933" y="-141163"/>
            <a:ext cx="10226583" cy="7136526"/>
            <a:chOff x="-151325" y="-141165"/>
            <a:chExt cx="9439923" cy="7136527"/>
          </a:xfrm>
        </p:grpSpPr>
        <p:grpSp>
          <p:nvGrpSpPr>
            <p:cNvPr id="167" name="Group 166"/>
            <p:cNvGrpSpPr/>
            <p:nvPr userDrawn="1"/>
          </p:nvGrpSpPr>
          <p:grpSpPr>
            <a:xfrm>
              <a:off x="457731" y="6873247"/>
              <a:ext cx="8226688" cy="122115"/>
              <a:chOff x="457731" y="6582508"/>
              <a:chExt cx="8226688" cy="486507"/>
            </a:xfrm>
          </p:grpSpPr>
          <p:cxnSp>
            <p:nvCxnSpPr>
              <p:cNvPr id="276" name="Straight Connector 275"/>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582508"/>
                <a:ext cx="152400" cy="486507"/>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582508"/>
                <a:ext cx="152400" cy="486507"/>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582508"/>
                <a:ext cx="152400" cy="486507"/>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582508"/>
                <a:ext cx="152400" cy="486507"/>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582508"/>
                <a:ext cx="152400" cy="486507"/>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582508"/>
                <a:ext cx="152400" cy="486507"/>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8" name="Group 167"/>
            <p:cNvGrpSpPr/>
            <p:nvPr userDrawn="1"/>
          </p:nvGrpSpPr>
          <p:grpSpPr>
            <a:xfrm>
              <a:off x="-151325" y="454007"/>
              <a:ext cx="122115" cy="5945205"/>
              <a:chOff x="-238875" y="454007"/>
              <a:chExt cx="122115" cy="5945205"/>
            </a:xfrm>
          </p:grpSpPr>
          <p:cxnSp>
            <p:nvCxnSpPr>
              <p:cNvPr id="241" name="Straight Connector 240"/>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25401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25401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25401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25401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9166483" y="454007"/>
              <a:ext cx="122115" cy="5945205"/>
              <a:chOff x="-238875" y="454007"/>
              <a:chExt cx="122115" cy="5945205"/>
            </a:xfrm>
          </p:grpSpPr>
          <p:cxnSp>
            <p:nvCxnSpPr>
              <p:cNvPr id="206" name="Straight Connector 205"/>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254017"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254017"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254017"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254017"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457731" y="-141165"/>
              <a:ext cx="8226688" cy="122115"/>
              <a:chOff x="457731" y="6582508"/>
              <a:chExt cx="8226688" cy="486507"/>
            </a:xfrm>
          </p:grpSpPr>
          <p:cxnSp>
            <p:nvCxnSpPr>
              <p:cNvPr id="171" name="Straight Connector 170"/>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6582508"/>
                <a:ext cx="152400" cy="486507"/>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6582508"/>
                <a:ext cx="152400" cy="486507"/>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6582508"/>
                <a:ext cx="152400" cy="486507"/>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6582508"/>
                <a:ext cx="152400" cy="486507"/>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6582508"/>
                <a:ext cx="152400" cy="486507"/>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6582508"/>
                <a:ext cx="152400" cy="486507"/>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kern="1200" dirty="0" smtClean="0">
                <a:solidFill>
                  <a:schemeClr val="bg2"/>
                </a:solidFill>
                <a:latin typeface="+mj-lt"/>
                <a:ea typeface="+mn-ea"/>
                <a:cs typeface="+mn-cs"/>
              </a:defRPr>
            </a:lvl1pPr>
          </a:lstStyle>
          <a:p>
            <a:pPr marL="0" lvl="0" indent="0" algn="l" defTabSz="843925" rtl="0" eaLnBrk="1" latinLnBrk="0" hangingPunct="1">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5626766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95880" y="1816100"/>
            <a:ext cx="2860680" cy="458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51" name="Content Placeholder 2"/>
          <p:cNvSpPr>
            <a:spLocks noGrp="1"/>
          </p:cNvSpPr>
          <p:nvPr>
            <p:ph idx="11"/>
          </p:nvPr>
        </p:nvSpPr>
        <p:spPr>
          <a:xfrm>
            <a:off x="3528059" y="1816100"/>
            <a:ext cx="2860680" cy="458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3" name="Content Placeholder 2"/>
          <p:cNvSpPr>
            <a:spLocks noGrp="1"/>
          </p:cNvSpPr>
          <p:nvPr>
            <p:ph idx="12"/>
          </p:nvPr>
        </p:nvSpPr>
        <p:spPr>
          <a:xfrm>
            <a:off x="6547439" y="1816100"/>
            <a:ext cx="2860680" cy="458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276" name="Straight Connector 275"/>
          <p:cNvCxnSpPr/>
          <p:nvPr userDrawn="1"/>
        </p:nvCxnSpPr>
        <p:spPr>
          <a:xfrm>
            <a:off x="495875"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9408120"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8651672" y="6873247"/>
            <a:ext cx="1651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895226" y="6873247"/>
            <a:ext cx="1651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7138781" y="6873247"/>
            <a:ext cx="1651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6382336" y="6873247"/>
            <a:ext cx="1651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625892" y="6873247"/>
            <a:ext cx="1651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869446" y="6873247"/>
            <a:ext cx="1651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4113001" y="6873247"/>
            <a:ext cx="1651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356555" y="6873247"/>
            <a:ext cx="1651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600111" y="6873247"/>
            <a:ext cx="1651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843666" y="6873247"/>
            <a:ext cx="1651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87220" y="6873247"/>
            <a:ext cx="1651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7789"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73989" y="5935622"/>
            <a:ext cx="152400" cy="132291"/>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73989" y="5461979"/>
            <a:ext cx="152400" cy="132291"/>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73989" y="4988338"/>
            <a:ext cx="152400" cy="132291"/>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73989" y="4514695"/>
            <a:ext cx="152400" cy="132291"/>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73989" y="4041054"/>
            <a:ext cx="152400" cy="132291"/>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73989" y="3567413"/>
            <a:ext cx="152400" cy="132291"/>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73989" y="3093770"/>
            <a:ext cx="152400" cy="132291"/>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73989" y="2620127"/>
            <a:ext cx="152400" cy="132291"/>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73989" y="2146487"/>
            <a:ext cx="152400" cy="132291"/>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73989" y="1672844"/>
            <a:ext cx="152400" cy="132291"/>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73989" y="992252"/>
            <a:ext cx="152400" cy="132291"/>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7789"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996503" y="387862"/>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920307" y="5935622"/>
            <a:ext cx="152400" cy="132291"/>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920307" y="5461979"/>
            <a:ext cx="152400" cy="132291"/>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920307" y="4988338"/>
            <a:ext cx="152400" cy="132291"/>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920307" y="4514695"/>
            <a:ext cx="152400" cy="132291"/>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920307" y="4041054"/>
            <a:ext cx="152400" cy="132291"/>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920307" y="3567413"/>
            <a:ext cx="152400" cy="132291"/>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920307" y="3093770"/>
            <a:ext cx="152400" cy="132291"/>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920307" y="2620127"/>
            <a:ext cx="152400" cy="132291"/>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920307" y="2146487"/>
            <a:ext cx="152400" cy="132291"/>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920307" y="1672844"/>
            <a:ext cx="152400" cy="132291"/>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920307" y="992252"/>
            <a:ext cx="152400" cy="132291"/>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996503" y="6333068"/>
            <a:ext cx="0" cy="13229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95875"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9408120" y="-14116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8651672" y="-141164"/>
            <a:ext cx="1651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895226" y="-141164"/>
            <a:ext cx="1651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7138781" y="-141164"/>
            <a:ext cx="1651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6382336" y="-141164"/>
            <a:ext cx="1651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625892" y="-141164"/>
            <a:ext cx="1651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869446" y="-141164"/>
            <a:ext cx="1651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4113001" y="-141164"/>
            <a:ext cx="1651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356555" y="-141164"/>
            <a:ext cx="1651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600111" y="-141164"/>
            <a:ext cx="1651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843666" y="-141164"/>
            <a:ext cx="1651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87220" y="-141164"/>
            <a:ext cx="1651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36453886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95879" y="1816100"/>
            <a:ext cx="2104235"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66" name="Content Placeholder 2"/>
          <p:cNvSpPr>
            <a:spLocks noGrp="1"/>
          </p:cNvSpPr>
          <p:nvPr>
            <p:ph idx="11"/>
          </p:nvPr>
        </p:nvSpPr>
        <p:spPr>
          <a:xfrm>
            <a:off x="2765214" y="1816100"/>
            <a:ext cx="2104235"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7" name="Content Placeholder 2"/>
          <p:cNvSpPr>
            <a:spLocks noGrp="1"/>
          </p:cNvSpPr>
          <p:nvPr>
            <p:ph idx="12"/>
          </p:nvPr>
        </p:nvSpPr>
        <p:spPr>
          <a:xfrm>
            <a:off x="5034550" y="1816100"/>
            <a:ext cx="2104235"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8" name="Content Placeholder 2"/>
          <p:cNvSpPr>
            <a:spLocks noGrp="1"/>
          </p:cNvSpPr>
          <p:nvPr>
            <p:ph idx="13"/>
          </p:nvPr>
        </p:nvSpPr>
        <p:spPr>
          <a:xfrm>
            <a:off x="7306465" y="1816100"/>
            <a:ext cx="2104235"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69" name="Group 168"/>
          <p:cNvGrpSpPr/>
          <p:nvPr userDrawn="1"/>
        </p:nvGrpSpPr>
        <p:grpSpPr>
          <a:xfrm>
            <a:off x="-163933" y="-141163"/>
            <a:ext cx="10226583" cy="7136526"/>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8554295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95883" y="1816100"/>
            <a:ext cx="1650369"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69" name="Content Placeholder 2"/>
          <p:cNvSpPr>
            <a:spLocks noGrp="1"/>
          </p:cNvSpPr>
          <p:nvPr>
            <p:ph idx="11"/>
          </p:nvPr>
        </p:nvSpPr>
        <p:spPr>
          <a:xfrm>
            <a:off x="2311353" y="1816100"/>
            <a:ext cx="1650369"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1" name="Content Placeholder 2"/>
          <p:cNvSpPr>
            <a:spLocks noGrp="1"/>
          </p:cNvSpPr>
          <p:nvPr>
            <p:ph idx="12"/>
          </p:nvPr>
        </p:nvSpPr>
        <p:spPr>
          <a:xfrm>
            <a:off x="4140629" y="1816100"/>
            <a:ext cx="1650369"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2" name="Content Placeholder 2"/>
          <p:cNvSpPr>
            <a:spLocks noGrp="1"/>
          </p:cNvSpPr>
          <p:nvPr>
            <p:ph idx="13"/>
          </p:nvPr>
        </p:nvSpPr>
        <p:spPr>
          <a:xfrm>
            <a:off x="5942291" y="1816100"/>
            <a:ext cx="1650369"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3" name="Content Placeholder 2"/>
          <p:cNvSpPr>
            <a:spLocks noGrp="1"/>
          </p:cNvSpPr>
          <p:nvPr>
            <p:ph idx="14"/>
          </p:nvPr>
        </p:nvSpPr>
        <p:spPr>
          <a:xfrm>
            <a:off x="7757759" y="1816100"/>
            <a:ext cx="1650369" cy="4583112"/>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79" name="Group 178"/>
          <p:cNvGrpSpPr/>
          <p:nvPr userDrawn="1"/>
        </p:nvGrpSpPr>
        <p:grpSpPr>
          <a:xfrm>
            <a:off x="-163933" y="-141163"/>
            <a:ext cx="10226583" cy="7136526"/>
            <a:chOff x="-151325" y="-141165"/>
            <a:chExt cx="9439923" cy="7136527"/>
          </a:xfrm>
        </p:grpSpPr>
        <p:grpSp>
          <p:nvGrpSpPr>
            <p:cNvPr id="180" name="Group 179"/>
            <p:cNvGrpSpPr/>
            <p:nvPr userDrawn="1"/>
          </p:nvGrpSpPr>
          <p:grpSpPr>
            <a:xfrm>
              <a:off x="457731" y="6873247"/>
              <a:ext cx="8226688" cy="122115"/>
              <a:chOff x="457731" y="6582508"/>
              <a:chExt cx="8226688" cy="486507"/>
            </a:xfrm>
          </p:grpSpPr>
          <p:cxnSp>
            <p:nvCxnSpPr>
              <p:cNvPr id="289" name="Straight Connector 28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91" name="Group 290"/>
              <p:cNvGrpSpPr/>
              <p:nvPr userDrawn="1"/>
            </p:nvGrpSpPr>
            <p:grpSpPr>
              <a:xfrm>
                <a:off x="7986158" y="6582508"/>
                <a:ext cx="152400" cy="486507"/>
                <a:chOff x="7983415" y="6582508"/>
                <a:chExt cx="152400" cy="486507"/>
              </a:xfrm>
            </p:grpSpPr>
            <p:cxnSp>
              <p:nvCxnSpPr>
                <p:cNvPr id="322" name="Straight Connector 3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2" name="Group 291"/>
              <p:cNvGrpSpPr/>
              <p:nvPr userDrawn="1"/>
            </p:nvGrpSpPr>
            <p:grpSpPr>
              <a:xfrm>
                <a:off x="7287901" y="6582508"/>
                <a:ext cx="152400" cy="486507"/>
                <a:chOff x="7983415" y="6582508"/>
                <a:chExt cx="152400" cy="486507"/>
              </a:xfrm>
            </p:grpSpPr>
            <p:cxnSp>
              <p:nvCxnSpPr>
                <p:cNvPr id="320" name="Straight Connector 31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3" name="Group 292"/>
              <p:cNvGrpSpPr/>
              <p:nvPr userDrawn="1"/>
            </p:nvGrpSpPr>
            <p:grpSpPr>
              <a:xfrm>
                <a:off x="6589644" y="6582508"/>
                <a:ext cx="152400" cy="486507"/>
                <a:chOff x="7983415" y="6582508"/>
                <a:chExt cx="152400" cy="486507"/>
              </a:xfrm>
            </p:grpSpPr>
            <p:cxnSp>
              <p:nvCxnSpPr>
                <p:cNvPr id="318" name="Straight Connector 31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4" name="Group 293"/>
              <p:cNvGrpSpPr/>
              <p:nvPr userDrawn="1"/>
            </p:nvGrpSpPr>
            <p:grpSpPr>
              <a:xfrm>
                <a:off x="5891387" y="6582508"/>
                <a:ext cx="152400" cy="486507"/>
                <a:chOff x="7983415" y="6582508"/>
                <a:chExt cx="152400" cy="486507"/>
              </a:xfrm>
            </p:grpSpPr>
            <p:cxnSp>
              <p:nvCxnSpPr>
                <p:cNvPr id="316" name="Straight Connector 3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5" name="Group 294"/>
              <p:cNvGrpSpPr/>
              <p:nvPr userDrawn="1"/>
            </p:nvGrpSpPr>
            <p:grpSpPr>
              <a:xfrm>
                <a:off x="5193130" y="6582508"/>
                <a:ext cx="152400" cy="486507"/>
                <a:chOff x="7983415" y="6582508"/>
                <a:chExt cx="152400" cy="486507"/>
              </a:xfrm>
            </p:grpSpPr>
            <p:cxnSp>
              <p:nvCxnSpPr>
                <p:cNvPr id="314" name="Straight Connector 3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6" name="Group 295"/>
              <p:cNvGrpSpPr/>
              <p:nvPr userDrawn="1"/>
            </p:nvGrpSpPr>
            <p:grpSpPr>
              <a:xfrm>
                <a:off x="4494873"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7" name="Group 296"/>
              <p:cNvGrpSpPr/>
              <p:nvPr userDrawn="1"/>
            </p:nvGrpSpPr>
            <p:grpSpPr>
              <a:xfrm>
                <a:off x="3796616"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8" name="Group 297"/>
              <p:cNvGrpSpPr/>
              <p:nvPr userDrawn="1"/>
            </p:nvGrpSpPr>
            <p:grpSpPr>
              <a:xfrm>
                <a:off x="3098359"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9" name="Group 298"/>
              <p:cNvGrpSpPr/>
              <p:nvPr userDrawn="1"/>
            </p:nvGrpSpPr>
            <p:grpSpPr>
              <a:xfrm>
                <a:off x="2400102"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0" name="Group 299"/>
              <p:cNvGrpSpPr/>
              <p:nvPr userDrawn="1"/>
            </p:nvGrpSpPr>
            <p:grpSpPr>
              <a:xfrm>
                <a:off x="1701845"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1" name="Group 300"/>
              <p:cNvGrpSpPr/>
              <p:nvPr userDrawn="1"/>
            </p:nvGrpSpPr>
            <p:grpSpPr>
              <a:xfrm>
                <a:off x="1003588"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81" name="Group 180"/>
            <p:cNvGrpSpPr/>
            <p:nvPr userDrawn="1"/>
          </p:nvGrpSpPr>
          <p:grpSpPr>
            <a:xfrm>
              <a:off x="-151325" y="454007"/>
              <a:ext cx="122115" cy="5945205"/>
              <a:chOff x="-238875" y="454007"/>
              <a:chExt cx="122115" cy="5945205"/>
            </a:xfrm>
          </p:grpSpPr>
          <p:cxnSp>
            <p:nvCxnSpPr>
              <p:cNvPr id="254" name="Straight Connector 25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55" name="Group 254"/>
              <p:cNvGrpSpPr/>
              <p:nvPr userDrawn="1"/>
            </p:nvGrpSpPr>
            <p:grpSpPr>
              <a:xfrm rot="5400000">
                <a:off x="-254017" y="5940709"/>
                <a:ext cx="152400" cy="122115"/>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6" name="Group 255"/>
              <p:cNvGrpSpPr/>
              <p:nvPr userDrawn="1"/>
            </p:nvGrpSpPr>
            <p:grpSpPr>
              <a:xfrm rot="5400000">
                <a:off x="-254017" y="5467067"/>
                <a:ext cx="152400" cy="122115"/>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7" name="Group 256"/>
              <p:cNvGrpSpPr/>
              <p:nvPr userDrawn="1"/>
            </p:nvGrpSpPr>
            <p:grpSpPr>
              <a:xfrm rot="5400000">
                <a:off x="-254017" y="4993425"/>
                <a:ext cx="152400" cy="122115"/>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8" name="Group 257"/>
              <p:cNvGrpSpPr/>
              <p:nvPr userDrawn="1"/>
            </p:nvGrpSpPr>
            <p:grpSpPr>
              <a:xfrm rot="5400000">
                <a:off x="-254017" y="4519783"/>
                <a:ext cx="152400" cy="122115"/>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9" name="Group 258"/>
              <p:cNvGrpSpPr/>
              <p:nvPr userDrawn="1"/>
            </p:nvGrpSpPr>
            <p:grpSpPr>
              <a:xfrm rot="5400000">
                <a:off x="-254017" y="4046141"/>
                <a:ext cx="152400" cy="122115"/>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0" name="Group 259"/>
              <p:cNvGrpSpPr/>
              <p:nvPr userDrawn="1"/>
            </p:nvGrpSpPr>
            <p:grpSpPr>
              <a:xfrm rot="5400000">
                <a:off x="-254017" y="357249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1" name="Group 260"/>
              <p:cNvGrpSpPr/>
              <p:nvPr userDrawn="1"/>
            </p:nvGrpSpPr>
            <p:grpSpPr>
              <a:xfrm rot="5400000">
                <a:off x="-254017" y="309885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2" name="Group 261"/>
              <p:cNvGrpSpPr/>
              <p:nvPr userDrawn="1"/>
            </p:nvGrpSpPr>
            <p:grpSpPr>
              <a:xfrm rot="5400000">
                <a:off x="-254017" y="262521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3" name="Group 262"/>
              <p:cNvGrpSpPr/>
              <p:nvPr userDrawn="1"/>
            </p:nvGrpSpPr>
            <p:grpSpPr>
              <a:xfrm rot="5400000">
                <a:off x="-254017" y="215157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4" name="Group 263"/>
              <p:cNvGrpSpPr/>
              <p:nvPr userDrawn="1"/>
            </p:nvGrpSpPr>
            <p:grpSpPr>
              <a:xfrm rot="5400000">
                <a:off x="-254017" y="167793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5" name="Group 264"/>
              <p:cNvGrpSpPr/>
              <p:nvPr userDrawn="1"/>
            </p:nvGrpSpPr>
            <p:grpSpPr>
              <a:xfrm rot="5400000">
                <a:off x="-254017" y="997340"/>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66" name="Straight Connector 26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9166483" y="454007"/>
              <a:ext cx="122115" cy="5945205"/>
              <a:chOff x="-238875" y="454007"/>
              <a:chExt cx="122115" cy="5945205"/>
            </a:xfrm>
          </p:grpSpPr>
          <p:cxnSp>
            <p:nvCxnSpPr>
              <p:cNvPr id="219" name="Straight Connector 21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20" name="Group 219"/>
              <p:cNvGrpSpPr/>
              <p:nvPr userDrawn="1"/>
            </p:nvGrpSpPr>
            <p:grpSpPr>
              <a:xfrm rot="5400000">
                <a:off x="-254017" y="594070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1" name="Group 220"/>
              <p:cNvGrpSpPr/>
              <p:nvPr userDrawn="1"/>
            </p:nvGrpSpPr>
            <p:grpSpPr>
              <a:xfrm rot="5400000">
                <a:off x="-254017" y="546706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2" name="Group 221"/>
              <p:cNvGrpSpPr/>
              <p:nvPr userDrawn="1"/>
            </p:nvGrpSpPr>
            <p:grpSpPr>
              <a:xfrm rot="5400000">
                <a:off x="-254017" y="499342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3" name="Group 222"/>
              <p:cNvGrpSpPr/>
              <p:nvPr userDrawn="1"/>
            </p:nvGrpSpPr>
            <p:grpSpPr>
              <a:xfrm rot="5400000">
                <a:off x="-254017" y="451978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4" name="Group 223"/>
              <p:cNvGrpSpPr/>
              <p:nvPr userDrawn="1"/>
            </p:nvGrpSpPr>
            <p:grpSpPr>
              <a:xfrm rot="5400000">
                <a:off x="-254017" y="404614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5" name="Group 224"/>
              <p:cNvGrpSpPr/>
              <p:nvPr userDrawn="1"/>
            </p:nvGrpSpPr>
            <p:grpSpPr>
              <a:xfrm rot="5400000">
                <a:off x="-254017" y="357249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6" name="Group 225"/>
              <p:cNvGrpSpPr/>
              <p:nvPr userDrawn="1"/>
            </p:nvGrpSpPr>
            <p:grpSpPr>
              <a:xfrm rot="5400000">
                <a:off x="-254017" y="309885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7" name="Group 226"/>
              <p:cNvGrpSpPr/>
              <p:nvPr userDrawn="1"/>
            </p:nvGrpSpPr>
            <p:grpSpPr>
              <a:xfrm rot="5400000">
                <a:off x="-254017" y="262521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8" name="Group 227"/>
              <p:cNvGrpSpPr/>
              <p:nvPr userDrawn="1"/>
            </p:nvGrpSpPr>
            <p:grpSpPr>
              <a:xfrm rot="5400000">
                <a:off x="-254017" y="215157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9" name="Group 228"/>
              <p:cNvGrpSpPr/>
              <p:nvPr userDrawn="1"/>
            </p:nvGrpSpPr>
            <p:grpSpPr>
              <a:xfrm rot="5400000">
                <a:off x="-254017" y="167793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0" name="Group 229"/>
              <p:cNvGrpSpPr/>
              <p:nvPr userDrawn="1"/>
            </p:nvGrpSpPr>
            <p:grpSpPr>
              <a:xfrm rot="5400000">
                <a:off x="-254017" y="997340"/>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31" name="Straight Connector 23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457731" y="-141165"/>
              <a:ext cx="8226688" cy="122115"/>
              <a:chOff x="457731" y="6582508"/>
              <a:chExt cx="8226688" cy="486507"/>
            </a:xfrm>
          </p:grpSpPr>
          <p:cxnSp>
            <p:nvCxnSpPr>
              <p:cNvPr id="184" name="Straight Connector 18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86" name="Group 185"/>
              <p:cNvGrpSpPr/>
              <p:nvPr userDrawn="1"/>
            </p:nvGrpSpPr>
            <p:grpSpPr>
              <a:xfrm>
                <a:off x="7986158" y="6582508"/>
                <a:ext cx="152400" cy="486507"/>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7" name="Group 186"/>
              <p:cNvGrpSpPr/>
              <p:nvPr userDrawn="1"/>
            </p:nvGrpSpPr>
            <p:grpSpPr>
              <a:xfrm>
                <a:off x="7287901" y="6582508"/>
                <a:ext cx="152400" cy="486507"/>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8" name="Group 187"/>
              <p:cNvGrpSpPr/>
              <p:nvPr userDrawn="1"/>
            </p:nvGrpSpPr>
            <p:grpSpPr>
              <a:xfrm>
                <a:off x="6589644" y="6582508"/>
                <a:ext cx="152400" cy="486507"/>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9" name="Group 188"/>
              <p:cNvGrpSpPr/>
              <p:nvPr userDrawn="1"/>
            </p:nvGrpSpPr>
            <p:grpSpPr>
              <a:xfrm>
                <a:off x="5891387" y="6582508"/>
                <a:ext cx="152400" cy="486507"/>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userDrawn="1"/>
            </p:nvGrpSpPr>
            <p:grpSpPr>
              <a:xfrm>
                <a:off x="5193130" y="6582508"/>
                <a:ext cx="152400" cy="486507"/>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1" name="Group 190"/>
              <p:cNvGrpSpPr/>
              <p:nvPr userDrawn="1"/>
            </p:nvGrpSpPr>
            <p:grpSpPr>
              <a:xfrm>
                <a:off x="4494873"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2" name="Group 191"/>
              <p:cNvGrpSpPr/>
              <p:nvPr userDrawn="1"/>
            </p:nvGrpSpPr>
            <p:grpSpPr>
              <a:xfrm>
                <a:off x="3796616"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userDrawn="1"/>
            </p:nvGrpSpPr>
            <p:grpSpPr>
              <a:xfrm>
                <a:off x="3098359"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4" name="Group 193"/>
              <p:cNvGrpSpPr/>
              <p:nvPr userDrawn="1"/>
            </p:nvGrpSpPr>
            <p:grpSpPr>
              <a:xfrm>
                <a:off x="2400102"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5" name="Group 194"/>
              <p:cNvGrpSpPr/>
              <p:nvPr userDrawn="1"/>
            </p:nvGrpSpPr>
            <p:grpSpPr>
              <a:xfrm>
                <a:off x="1701845"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a:off x="1003588"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6" name="Text Placeholder 6"/>
          <p:cNvSpPr>
            <a:spLocks noGrp="1"/>
          </p:cNvSpPr>
          <p:nvPr>
            <p:ph type="body" sz="quarter" idx="15"/>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8554295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Spli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a:p>
        </p:txBody>
      </p:sp>
      <p:sp>
        <p:nvSpPr>
          <p:cNvPr id="3" name="Content Placeholder 2"/>
          <p:cNvSpPr>
            <a:spLocks noGrp="1"/>
          </p:cNvSpPr>
          <p:nvPr>
            <p:ph idx="1"/>
          </p:nvPr>
        </p:nvSpPr>
        <p:spPr>
          <a:xfrm>
            <a:off x="495879" y="2762474"/>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2" name="Text Placeholder 2"/>
          <p:cNvSpPr>
            <a:spLocks noGrp="1"/>
          </p:cNvSpPr>
          <p:nvPr>
            <p:ph type="body" idx="10"/>
          </p:nvPr>
        </p:nvSpPr>
        <p:spPr>
          <a:xfrm>
            <a:off x="497880" y="1134600"/>
            <a:ext cx="8912822" cy="536519"/>
          </a:xfrm>
        </p:spPr>
        <p:txBody>
          <a:bodyPr anchor="t">
            <a:noAutofit/>
          </a:bodyPr>
          <a:lstStyle>
            <a:lvl1pPr marL="0" indent="0">
              <a:buNone/>
              <a:defRPr sz="1385" b="0"/>
            </a:lvl1pPr>
            <a:lvl2pPr marL="421963" indent="0">
              <a:buNone/>
              <a:defRPr sz="1846" b="1"/>
            </a:lvl2pPr>
            <a:lvl3pPr marL="843925" indent="0">
              <a:buNone/>
              <a:defRPr sz="1663" b="1"/>
            </a:lvl3pPr>
            <a:lvl4pPr marL="1265887" indent="0">
              <a:buNone/>
              <a:defRPr sz="1478" b="1"/>
            </a:lvl4pPr>
            <a:lvl5pPr marL="1687850" indent="0">
              <a:buNone/>
              <a:defRPr sz="1478" b="1"/>
            </a:lvl5pPr>
            <a:lvl6pPr marL="2109813" indent="0">
              <a:buNone/>
              <a:defRPr sz="1478" b="1"/>
            </a:lvl6pPr>
            <a:lvl7pPr marL="2531776" indent="0">
              <a:buNone/>
              <a:defRPr sz="1478" b="1"/>
            </a:lvl7pPr>
            <a:lvl8pPr marL="2953736" indent="0">
              <a:buNone/>
              <a:defRPr sz="1478" b="1"/>
            </a:lvl8pPr>
            <a:lvl9pPr marL="3375700" indent="0">
              <a:buNone/>
              <a:defRPr sz="1478" b="1"/>
            </a:lvl9pPr>
          </a:lstStyle>
          <a:p>
            <a:pPr lvl="0"/>
            <a:r>
              <a:rPr lang="en-US" smtClean="0"/>
              <a:t>Click to edit Master text styles</a:t>
            </a:r>
          </a:p>
        </p:txBody>
      </p:sp>
      <p:sp>
        <p:nvSpPr>
          <p:cNvPr id="166" name="Content Placeholder 2"/>
          <p:cNvSpPr>
            <a:spLocks noGrp="1"/>
          </p:cNvSpPr>
          <p:nvPr>
            <p:ph idx="11"/>
          </p:nvPr>
        </p:nvSpPr>
        <p:spPr>
          <a:xfrm>
            <a:off x="2765214" y="2762474"/>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7" name="Content Placeholder 2"/>
          <p:cNvSpPr>
            <a:spLocks noGrp="1"/>
          </p:cNvSpPr>
          <p:nvPr>
            <p:ph idx="12"/>
          </p:nvPr>
        </p:nvSpPr>
        <p:spPr>
          <a:xfrm>
            <a:off x="5034550" y="2762474"/>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8" name="Content Placeholder 2"/>
          <p:cNvSpPr>
            <a:spLocks noGrp="1"/>
          </p:cNvSpPr>
          <p:nvPr>
            <p:ph idx="13"/>
          </p:nvPr>
        </p:nvSpPr>
        <p:spPr>
          <a:xfrm>
            <a:off x="7306465" y="2762474"/>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69" name="Group 168"/>
          <p:cNvGrpSpPr/>
          <p:nvPr userDrawn="1"/>
        </p:nvGrpSpPr>
        <p:grpSpPr>
          <a:xfrm>
            <a:off x="-163933" y="-141163"/>
            <a:ext cx="10226583" cy="7136526"/>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Content Placeholder 2"/>
          <p:cNvSpPr>
            <a:spLocks noGrp="1"/>
          </p:cNvSpPr>
          <p:nvPr>
            <p:ph idx="14"/>
          </p:nvPr>
        </p:nvSpPr>
        <p:spPr>
          <a:xfrm>
            <a:off x="495879" y="5129001"/>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6" name="Content Placeholder 2"/>
          <p:cNvSpPr>
            <a:spLocks noGrp="1"/>
          </p:cNvSpPr>
          <p:nvPr>
            <p:ph idx="15"/>
          </p:nvPr>
        </p:nvSpPr>
        <p:spPr>
          <a:xfrm>
            <a:off x="2765214" y="5129001"/>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7" name="Content Placeholder 2"/>
          <p:cNvSpPr>
            <a:spLocks noGrp="1"/>
          </p:cNvSpPr>
          <p:nvPr>
            <p:ph idx="16"/>
          </p:nvPr>
        </p:nvSpPr>
        <p:spPr>
          <a:xfrm>
            <a:off x="5034550" y="5129001"/>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8" name="Content Placeholder 2"/>
          <p:cNvSpPr>
            <a:spLocks noGrp="1"/>
          </p:cNvSpPr>
          <p:nvPr>
            <p:ph idx="17"/>
          </p:nvPr>
        </p:nvSpPr>
        <p:spPr>
          <a:xfrm>
            <a:off x="7306465" y="5129001"/>
            <a:ext cx="2104235" cy="172047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9" name="Text Placeholder 6"/>
          <p:cNvSpPr>
            <a:spLocks noGrp="1"/>
          </p:cNvSpPr>
          <p:nvPr>
            <p:ph type="body" sz="quarter" idx="18"/>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41344654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No Su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53" name="Content Placeholder 2"/>
          <p:cNvSpPr>
            <a:spLocks noGrp="1"/>
          </p:cNvSpPr>
          <p:nvPr>
            <p:ph idx="1"/>
          </p:nvPr>
        </p:nvSpPr>
        <p:spPr>
          <a:xfrm>
            <a:off x="495882" y="1134602"/>
            <a:ext cx="4373571"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4" name="Content Placeholder 2"/>
          <p:cNvSpPr>
            <a:spLocks noGrp="1"/>
          </p:cNvSpPr>
          <p:nvPr>
            <p:ph idx="12"/>
          </p:nvPr>
        </p:nvSpPr>
        <p:spPr>
          <a:xfrm>
            <a:off x="5034557" y="1134602"/>
            <a:ext cx="4373571" cy="52646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51" name="Group 150"/>
          <p:cNvGrpSpPr/>
          <p:nvPr userDrawn="1"/>
        </p:nvGrpSpPr>
        <p:grpSpPr>
          <a:xfrm>
            <a:off x="-163933" y="-141163"/>
            <a:ext cx="10226583" cy="7136526"/>
            <a:chOff x="-151325" y="-141165"/>
            <a:chExt cx="9439923" cy="7136527"/>
          </a:xfrm>
        </p:grpSpPr>
        <p:grpSp>
          <p:nvGrpSpPr>
            <p:cNvPr id="155" name="Group 154"/>
            <p:cNvGrpSpPr/>
            <p:nvPr userDrawn="1"/>
          </p:nvGrpSpPr>
          <p:grpSpPr>
            <a:xfrm>
              <a:off x="457731" y="6873247"/>
              <a:ext cx="8226688" cy="122115"/>
              <a:chOff x="457731" y="6582508"/>
              <a:chExt cx="8226688" cy="486507"/>
            </a:xfrm>
          </p:grpSpPr>
          <p:cxnSp>
            <p:nvCxnSpPr>
              <p:cNvPr id="264" name="Straight Connector 26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66" name="Group 265"/>
              <p:cNvGrpSpPr/>
              <p:nvPr userDrawn="1"/>
            </p:nvGrpSpPr>
            <p:grpSpPr>
              <a:xfrm>
                <a:off x="7986158" y="6582508"/>
                <a:ext cx="152400" cy="486507"/>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7" name="Group 266"/>
              <p:cNvGrpSpPr/>
              <p:nvPr userDrawn="1"/>
            </p:nvGrpSpPr>
            <p:grpSpPr>
              <a:xfrm>
                <a:off x="7287901" y="6582508"/>
                <a:ext cx="152400" cy="486507"/>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8" name="Group 267"/>
              <p:cNvGrpSpPr/>
              <p:nvPr userDrawn="1"/>
            </p:nvGrpSpPr>
            <p:grpSpPr>
              <a:xfrm>
                <a:off x="6589644" y="6582508"/>
                <a:ext cx="152400" cy="486507"/>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9" name="Group 268"/>
              <p:cNvGrpSpPr/>
              <p:nvPr userDrawn="1"/>
            </p:nvGrpSpPr>
            <p:grpSpPr>
              <a:xfrm>
                <a:off x="5891387" y="6582508"/>
                <a:ext cx="152400" cy="486507"/>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0" name="Group 269"/>
              <p:cNvGrpSpPr/>
              <p:nvPr userDrawn="1"/>
            </p:nvGrpSpPr>
            <p:grpSpPr>
              <a:xfrm>
                <a:off x="5193130" y="6582508"/>
                <a:ext cx="152400" cy="486507"/>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1" name="Group 270"/>
              <p:cNvGrpSpPr/>
              <p:nvPr userDrawn="1"/>
            </p:nvGrpSpPr>
            <p:grpSpPr>
              <a:xfrm>
                <a:off x="4494873" y="6582508"/>
                <a:ext cx="152400" cy="486507"/>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2" name="Group 271"/>
              <p:cNvGrpSpPr/>
              <p:nvPr userDrawn="1"/>
            </p:nvGrpSpPr>
            <p:grpSpPr>
              <a:xfrm>
                <a:off x="3796616" y="6582508"/>
                <a:ext cx="152400" cy="486507"/>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3" name="Group 272"/>
              <p:cNvGrpSpPr/>
              <p:nvPr userDrawn="1"/>
            </p:nvGrpSpPr>
            <p:grpSpPr>
              <a:xfrm>
                <a:off x="3098359" y="6582508"/>
                <a:ext cx="152400" cy="486507"/>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4" name="Group 273"/>
              <p:cNvGrpSpPr/>
              <p:nvPr userDrawn="1"/>
            </p:nvGrpSpPr>
            <p:grpSpPr>
              <a:xfrm>
                <a:off x="2400102" y="6582508"/>
                <a:ext cx="152400" cy="486507"/>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5" name="Group 274"/>
              <p:cNvGrpSpPr/>
              <p:nvPr userDrawn="1"/>
            </p:nvGrpSpPr>
            <p:grpSpPr>
              <a:xfrm>
                <a:off x="1701845" y="6582508"/>
                <a:ext cx="152400" cy="486507"/>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userDrawn="1"/>
            </p:nvGrpSpPr>
            <p:grpSpPr>
              <a:xfrm>
                <a:off x="1003588" y="6582508"/>
                <a:ext cx="152400" cy="486507"/>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56" name="Group 155"/>
            <p:cNvGrpSpPr/>
            <p:nvPr userDrawn="1"/>
          </p:nvGrpSpPr>
          <p:grpSpPr>
            <a:xfrm>
              <a:off x="-151325" y="454007"/>
              <a:ext cx="122115" cy="5945205"/>
              <a:chOff x="-238875" y="454007"/>
              <a:chExt cx="122115" cy="5945205"/>
            </a:xfrm>
          </p:grpSpPr>
          <p:cxnSp>
            <p:nvCxnSpPr>
              <p:cNvPr id="229" name="Straight Connector 22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30" name="Group 229"/>
              <p:cNvGrpSpPr/>
              <p:nvPr userDrawn="1"/>
            </p:nvGrpSpPr>
            <p:grpSpPr>
              <a:xfrm rot="5400000">
                <a:off x="-254017" y="5940709"/>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Group 230"/>
              <p:cNvGrpSpPr/>
              <p:nvPr userDrawn="1"/>
            </p:nvGrpSpPr>
            <p:grpSpPr>
              <a:xfrm rot="5400000">
                <a:off x="-254017" y="5467067"/>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2" name="Group 231"/>
              <p:cNvGrpSpPr/>
              <p:nvPr userDrawn="1"/>
            </p:nvGrpSpPr>
            <p:grpSpPr>
              <a:xfrm rot="5400000">
                <a:off x="-254017" y="4993425"/>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3" name="Group 232"/>
              <p:cNvGrpSpPr/>
              <p:nvPr userDrawn="1"/>
            </p:nvGrpSpPr>
            <p:grpSpPr>
              <a:xfrm rot="5400000">
                <a:off x="-254017" y="4519783"/>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4" name="Group 233"/>
              <p:cNvGrpSpPr/>
              <p:nvPr userDrawn="1"/>
            </p:nvGrpSpPr>
            <p:grpSpPr>
              <a:xfrm rot="5400000">
                <a:off x="-254017" y="4046141"/>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5" name="Group 234"/>
              <p:cNvGrpSpPr/>
              <p:nvPr userDrawn="1"/>
            </p:nvGrpSpPr>
            <p:grpSpPr>
              <a:xfrm rot="5400000">
                <a:off x="-254017" y="357249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userDrawn="1"/>
            </p:nvGrpSpPr>
            <p:grpSpPr>
              <a:xfrm rot="5400000">
                <a:off x="-254017" y="309885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7" name="Group 236"/>
              <p:cNvGrpSpPr/>
              <p:nvPr userDrawn="1"/>
            </p:nvGrpSpPr>
            <p:grpSpPr>
              <a:xfrm rot="5400000">
                <a:off x="-254017" y="262521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8" name="Group 237"/>
              <p:cNvGrpSpPr/>
              <p:nvPr userDrawn="1"/>
            </p:nvGrpSpPr>
            <p:grpSpPr>
              <a:xfrm rot="5400000">
                <a:off x="-254017" y="215157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9" name="Group 238"/>
              <p:cNvGrpSpPr/>
              <p:nvPr userDrawn="1"/>
            </p:nvGrpSpPr>
            <p:grpSpPr>
              <a:xfrm rot="5400000">
                <a:off x="-254017" y="167793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0" name="Group 239"/>
              <p:cNvGrpSpPr/>
              <p:nvPr userDrawn="1"/>
            </p:nvGrpSpPr>
            <p:grpSpPr>
              <a:xfrm rot="5400000">
                <a:off x="-254017" y="997340"/>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userDrawn="1"/>
          </p:nvGrpSpPr>
          <p:grpSpPr>
            <a:xfrm>
              <a:off x="9166483" y="454007"/>
              <a:ext cx="122115" cy="5945205"/>
              <a:chOff x="-238875" y="454007"/>
              <a:chExt cx="122115" cy="5945205"/>
            </a:xfrm>
          </p:grpSpPr>
          <p:cxnSp>
            <p:nvCxnSpPr>
              <p:cNvPr id="194" name="Straight Connector 19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95" name="Group 194"/>
              <p:cNvGrpSpPr/>
              <p:nvPr userDrawn="1"/>
            </p:nvGrpSpPr>
            <p:grpSpPr>
              <a:xfrm rot="5400000">
                <a:off x="-254017" y="5940709"/>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rot="5400000">
                <a:off x="-254017" y="5467067"/>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userDrawn="1"/>
            </p:nvGrpSpPr>
            <p:grpSpPr>
              <a:xfrm rot="5400000">
                <a:off x="-254017" y="4993425"/>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8" name="Group 197"/>
              <p:cNvGrpSpPr/>
              <p:nvPr userDrawn="1"/>
            </p:nvGrpSpPr>
            <p:grpSpPr>
              <a:xfrm rot="5400000">
                <a:off x="-254017" y="4519783"/>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userDrawn="1"/>
            </p:nvGrpSpPr>
            <p:grpSpPr>
              <a:xfrm rot="5400000">
                <a:off x="-254017" y="4046141"/>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0" name="Group 199"/>
              <p:cNvGrpSpPr/>
              <p:nvPr userDrawn="1"/>
            </p:nvGrpSpPr>
            <p:grpSpPr>
              <a:xfrm rot="5400000">
                <a:off x="-254017" y="3572499"/>
                <a:ext cx="152400" cy="122115"/>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userDrawn="1"/>
            </p:nvGrpSpPr>
            <p:grpSpPr>
              <a:xfrm rot="5400000">
                <a:off x="-254017" y="3098857"/>
                <a:ext cx="152400" cy="122115"/>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2" name="Group 201"/>
              <p:cNvGrpSpPr/>
              <p:nvPr userDrawn="1"/>
            </p:nvGrpSpPr>
            <p:grpSpPr>
              <a:xfrm rot="5400000">
                <a:off x="-254017" y="2625215"/>
                <a:ext cx="152400" cy="122115"/>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userDrawn="1"/>
            </p:nvGrpSpPr>
            <p:grpSpPr>
              <a:xfrm rot="5400000">
                <a:off x="-254017" y="2151573"/>
                <a:ext cx="152400" cy="122115"/>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4" name="Group 203"/>
              <p:cNvGrpSpPr/>
              <p:nvPr userDrawn="1"/>
            </p:nvGrpSpPr>
            <p:grpSpPr>
              <a:xfrm rot="5400000">
                <a:off x="-254017" y="1677931"/>
                <a:ext cx="152400" cy="122115"/>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5" name="Group 204"/>
              <p:cNvGrpSpPr/>
              <p:nvPr userDrawn="1"/>
            </p:nvGrpSpPr>
            <p:grpSpPr>
              <a:xfrm rot="5400000">
                <a:off x="-254017" y="997340"/>
                <a:ext cx="152400" cy="122115"/>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06" name="Straight Connector 20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userDrawn="1"/>
          </p:nvGrpSpPr>
          <p:grpSpPr>
            <a:xfrm>
              <a:off x="457731" y="-141165"/>
              <a:ext cx="8226688" cy="122115"/>
              <a:chOff x="457731" y="6582508"/>
              <a:chExt cx="8226688" cy="486507"/>
            </a:xfrm>
          </p:grpSpPr>
          <p:cxnSp>
            <p:nvCxnSpPr>
              <p:cNvPr id="159" name="Straight Connector 15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61" name="Group 160"/>
              <p:cNvGrpSpPr/>
              <p:nvPr userDrawn="1"/>
            </p:nvGrpSpPr>
            <p:grpSpPr>
              <a:xfrm>
                <a:off x="7986158" y="6582508"/>
                <a:ext cx="152400" cy="486507"/>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userDrawn="1"/>
            </p:nvGrpSpPr>
            <p:grpSpPr>
              <a:xfrm>
                <a:off x="7287901" y="6582508"/>
                <a:ext cx="152400" cy="486507"/>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userDrawn="1"/>
            </p:nvGrpSpPr>
            <p:grpSpPr>
              <a:xfrm>
                <a:off x="6589644" y="6582508"/>
                <a:ext cx="152400" cy="486507"/>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4" name="Group 163"/>
              <p:cNvGrpSpPr/>
              <p:nvPr userDrawn="1"/>
            </p:nvGrpSpPr>
            <p:grpSpPr>
              <a:xfrm>
                <a:off x="5891387" y="6582508"/>
                <a:ext cx="152400" cy="486507"/>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userDrawn="1"/>
            </p:nvGrpSpPr>
            <p:grpSpPr>
              <a:xfrm>
                <a:off x="5193130" y="6582508"/>
                <a:ext cx="152400" cy="486507"/>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6" name="Group 165"/>
              <p:cNvGrpSpPr/>
              <p:nvPr userDrawn="1"/>
            </p:nvGrpSpPr>
            <p:grpSpPr>
              <a:xfrm>
                <a:off x="4494873" y="6582508"/>
                <a:ext cx="152400" cy="486507"/>
                <a:chOff x="7983415" y="6582508"/>
                <a:chExt cx="152400" cy="486507"/>
              </a:xfrm>
            </p:grpSpPr>
            <p:cxnSp>
              <p:nvCxnSpPr>
                <p:cNvPr id="182" name="Straight Connector 18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7" name="Group 166"/>
              <p:cNvGrpSpPr/>
              <p:nvPr userDrawn="1"/>
            </p:nvGrpSpPr>
            <p:grpSpPr>
              <a:xfrm>
                <a:off x="3796616" y="6582508"/>
                <a:ext cx="152400" cy="486507"/>
                <a:chOff x="7983415" y="6582508"/>
                <a:chExt cx="152400" cy="486507"/>
              </a:xfrm>
            </p:grpSpPr>
            <p:cxnSp>
              <p:nvCxnSpPr>
                <p:cNvPr id="180" name="Straight Connector 1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8" name="Group 167"/>
              <p:cNvGrpSpPr/>
              <p:nvPr userDrawn="1"/>
            </p:nvGrpSpPr>
            <p:grpSpPr>
              <a:xfrm>
                <a:off x="3098359" y="6582508"/>
                <a:ext cx="152400" cy="486507"/>
                <a:chOff x="7983415" y="6582508"/>
                <a:chExt cx="152400" cy="486507"/>
              </a:xfrm>
            </p:grpSpPr>
            <p:cxnSp>
              <p:nvCxnSpPr>
                <p:cNvPr id="178" name="Straight Connector 1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9" name="Group 168"/>
              <p:cNvGrpSpPr/>
              <p:nvPr userDrawn="1"/>
            </p:nvGrpSpPr>
            <p:grpSpPr>
              <a:xfrm>
                <a:off x="2400102" y="6582508"/>
                <a:ext cx="152400" cy="486507"/>
                <a:chOff x="7983415" y="6582508"/>
                <a:chExt cx="152400" cy="486507"/>
              </a:xfrm>
            </p:grpSpPr>
            <p:cxnSp>
              <p:nvCxnSpPr>
                <p:cNvPr id="176" name="Straight Connector 1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0" name="Group 169"/>
              <p:cNvGrpSpPr/>
              <p:nvPr userDrawn="1"/>
            </p:nvGrpSpPr>
            <p:grpSpPr>
              <a:xfrm>
                <a:off x="1701845" y="6582508"/>
                <a:ext cx="152400" cy="486507"/>
                <a:chOff x="7983415" y="6582508"/>
                <a:chExt cx="152400" cy="486507"/>
              </a:xfrm>
            </p:grpSpPr>
            <p:cxnSp>
              <p:nvCxnSpPr>
                <p:cNvPr id="174" name="Straight Connector 1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1" name="Group 170"/>
              <p:cNvGrpSpPr/>
              <p:nvPr userDrawn="1"/>
            </p:nvGrpSpPr>
            <p:grpSpPr>
              <a:xfrm>
                <a:off x="1003588" y="6582508"/>
                <a:ext cx="152400" cy="486507"/>
                <a:chOff x="7983415" y="6582508"/>
                <a:chExt cx="152400" cy="486507"/>
              </a:xfrm>
            </p:grpSpPr>
            <p:cxnSp>
              <p:nvCxnSpPr>
                <p:cNvPr id="172" name="Straight Connector 1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299" name="Text Placeholder 6"/>
          <p:cNvSpPr>
            <a:spLocks noGrp="1"/>
          </p:cNvSpPr>
          <p:nvPr>
            <p:ph type="body" sz="quarter" idx="14"/>
          </p:nvPr>
        </p:nvSpPr>
        <p:spPr>
          <a:xfrm>
            <a:off x="497027" y="6399215"/>
            <a:ext cx="5891717" cy="458787"/>
          </a:xfrm>
        </p:spPr>
        <p:txBody>
          <a:bodyPr vert="horz" lIns="0" tIns="0" rIns="0" bIns="0" rtlCol="0" anchor="ctr">
            <a:noAutofit/>
          </a:bodyPr>
          <a:lstStyle>
            <a:lvl1pPr>
              <a:defRPr lang="en-US" sz="740" i="0" dirty="0" smtClean="0">
                <a:solidFill>
                  <a:schemeClr val="bg2"/>
                </a:solidFill>
                <a:latin typeface="+mj-lt"/>
              </a:defRPr>
            </a:lvl1pPr>
          </a:lstStyle>
          <a:p>
            <a:pPr lvl="0">
              <a:lnSpc>
                <a:spcPct val="85000"/>
              </a:lnSpc>
              <a:spcBef>
                <a:spcPts val="0"/>
              </a:spcBef>
              <a:spcAft>
                <a:spcPts val="0"/>
              </a:spcAft>
              <a:buFontTx/>
              <a:buNone/>
            </a:pPr>
            <a:r>
              <a:rPr lang="en-US" smtClean="0"/>
              <a:t>Click to edit Master text styles</a:t>
            </a:r>
          </a:p>
        </p:txBody>
      </p:sp>
    </p:spTree>
    <p:extLst>
      <p:ext uri="{BB962C8B-B14F-4D97-AF65-F5344CB8AC3E}">
        <p14:creationId xmlns:p14="http://schemas.microsoft.com/office/powerpoint/2010/main" val="12210025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883" y="457201"/>
            <a:ext cx="8912247" cy="524998"/>
          </a:xfrm>
          <a:prstGeom prst="rect">
            <a:avLst/>
          </a:prstGeom>
        </p:spPr>
        <p:txBody>
          <a:bodyPr vert="horz" lIns="0" tIns="0" rIns="0" bIns="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95883" y="3289300"/>
            <a:ext cx="8912247" cy="3109912"/>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1" name="TextBox 230"/>
          <p:cNvSpPr txBox="1"/>
          <p:nvPr/>
        </p:nvSpPr>
        <p:spPr>
          <a:xfrm>
            <a:off x="8816779" y="6567053"/>
            <a:ext cx="591351" cy="123111"/>
          </a:xfrm>
          <a:prstGeom prst="rect">
            <a:avLst/>
          </a:prstGeom>
          <a:noFill/>
        </p:spPr>
        <p:txBody>
          <a:bodyPr wrap="square" lIns="0" tIns="0" rIns="0" bIns="0" rtlCol="0">
            <a:noAutofit/>
          </a:bodyPr>
          <a:lstStyle/>
          <a:p>
            <a:pPr algn="r"/>
            <a:r>
              <a:rPr lang="en-US" sz="740" spc="0" baseline="0" dirty="0" smtClean="0">
                <a:solidFill>
                  <a:schemeClr val="bg2"/>
                </a:solidFill>
                <a:latin typeface="+mj-lt"/>
              </a:rPr>
              <a:t>Page #</a:t>
            </a:r>
            <a:endParaRPr lang="en-US" sz="740" spc="0" baseline="0" dirty="0">
              <a:solidFill>
                <a:schemeClr val="bg2"/>
              </a:solidFill>
              <a:latin typeface="+mj-lt"/>
            </a:endParaRPr>
          </a:p>
        </p:txBody>
      </p:sp>
    </p:spTree>
    <p:extLst>
      <p:ext uri="{BB962C8B-B14F-4D97-AF65-F5344CB8AC3E}">
        <p14:creationId xmlns:p14="http://schemas.microsoft.com/office/powerpoint/2010/main" val="4246620440"/>
      </p:ext>
    </p:extLst>
  </p:cSld>
  <p:clrMap bg1="lt1" tx1="dk1" bg2="lt2" tx2="dk2" accent1="accent1" accent2="accent2" accent3="accent3" accent4="accent4" accent5="accent5" accent6="accent6" hlink="hlink" folHlink="folHlink"/>
  <p:sldLayoutIdLst>
    <p:sldLayoutId id="2147483650" r:id="rId1"/>
    <p:sldLayoutId id="2147483663" r:id="rId2"/>
    <p:sldLayoutId id="2147483668" r:id="rId3"/>
    <p:sldLayoutId id="2147483669" r:id="rId4"/>
    <p:sldLayoutId id="2147483660" r:id="rId5"/>
    <p:sldLayoutId id="2147483661" r:id="rId6"/>
    <p:sldLayoutId id="2147483662" r:id="rId7"/>
    <p:sldLayoutId id="2147483670" r:id="rId8"/>
    <p:sldLayoutId id="2147483666" r:id="rId9"/>
    <p:sldLayoutId id="2147483665" r:id="rId10"/>
    <p:sldLayoutId id="2147483680" r:id="rId11"/>
    <p:sldLayoutId id="2147483667" r:id="rId12"/>
    <p:sldLayoutId id="2147483671" r:id="rId13"/>
    <p:sldLayoutId id="2147483674" r:id="rId14"/>
    <p:sldLayoutId id="2147483675" r:id="rId15"/>
    <p:sldLayoutId id="2147483673" r:id="rId16"/>
    <p:sldLayoutId id="2147483677" r:id="rId17"/>
    <p:sldLayoutId id="2147483676" r:id="rId18"/>
    <p:sldLayoutId id="2147483672" r:id="rId19"/>
    <p:sldLayoutId id="2147483678" r:id="rId20"/>
  </p:sldLayoutIdLst>
  <p:timing>
    <p:tnLst>
      <p:par>
        <p:cTn id="1" dur="indefinite" restart="never" nodeType="tmRoot"/>
      </p:par>
    </p:tnLst>
  </p:timing>
  <p:txStyles>
    <p:titleStyle>
      <a:lvl1pPr algn="l" defTabSz="843925" rtl="0" eaLnBrk="1" latinLnBrk="0" hangingPunct="1">
        <a:lnSpc>
          <a:spcPct val="90000"/>
        </a:lnSpc>
        <a:spcBef>
          <a:spcPct val="0"/>
        </a:spcBef>
        <a:buNone/>
        <a:defRPr sz="3000" b="0" kern="1200" cap="all" baseline="0">
          <a:solidFill>
            <a:schemeClr val="accent1"/>
          </a:solidFill>
          <a:latin typeface="+mj-lt"/>
          <a:ea typeface="+mj-ea"/>
          <a:cs typeface="+mj-cs"/>
        </a:defRPr>
      </a:lvl1pPr>
    </p:titleStyle>
    <p:bodyStyle>
      <a:lvl1pPr marL="0" indent="0" algn="l" defTabSz="843925" rtl="0" eaLnBrk="1" latinLnBrk="0" hangingPunct="1">
        <a:lnSpc>
          <a:spcPct val="120000"/>
        </a:lnSpc>
        <a:spcBef>
          <a:spcPts val="555"/>
        </a:spcBef>
        <a:spcAft>
          <a:spcPts val="1108"/>
        </a:spcAft>
        <a:buFont typeface="Calibri" panose="020F0502020204030204" pitchFamily="34" charset="0"/>
        <a:buChar char="​"/>
        <a:defRPr sz="1385" i="1" kern="1200" baseline="0">
          <a:solidFill>
            <a:schemeClr val="accent3"/>
          </a:solidFill>
          <a:latin typeface="+mn-lt"/>
          <a:ea typeface="+mn-ea"/>
          <a:cs typeface="+mn-cs"/>
        </a:defRPr>
      </a:lvl1pPr>
      <a:lvl2pPr marL="0" indent="0" algn="l" defTabSz="843925" rtl="0" eaLnBrk="1" latinLnBrk="0" hangingPunct="1">
        <a:lnSpc>
          <a:spcPct val="100000"/>
        </a:lnSpc>
        <a:spcBef>
          <a:spcPts val="0"/>
        </a:spcBef>
        <a:spcAft>
          <a:spcPts val="555"/>
        </a:spcAft>
        <a:buFont typeface="Calibri" panose="020F0502020204030204" pitchFamily="34" charset="0"/>
        <a:buChar char="​"/>
        <a:defRPr sz="1385" i="1" kern="1200">
          <a:solidFill>
            <a:schemeClr val="tx2"/>
          </a:solidFill>
          <a:latin typeface="+mn-lt"/>
          <a:ea typeface="+mn-ea"/>
          <a:cs typeface="+mn-cs"/>
        </a:defRPr>
      </a:lvl2pPr>
      <a:lvl3pPr marL="0" indent="0" algn="l" defTabSz="843925" rtl="0" eaLnBrk="1" latinLnBrk="0" hangingPunct="1">
        <a:lnSpc>
          <a:spcPct val="120000"/>
        </a:lnSpc>
        <a:spcBef>
          <a:spcPts val="555"/>
        </a:spcBef>
        <a:spcAft>
          <a:spcPts val="555"/>
        </a:spcAft>
        <a:buFont typeface="Calibri" panose="020F0502020204030204" pitchFamily="34" charset="0"/>
        <a:buChar char="​"/>
        <a:defRPr sz="1015" kern="1200">
          <a:solidFill>
            <a:schemeClr val="tx2"/>
          </a:solidFill>
          <a:latin typeface="+mj-lt"/>
          <a:ea typeface="+mn-ea"/>
          <a:cs typeface="+mn-cs"/>
        </a:defRPr>
      </a:lvl3pPr>
      <a:lvl4pPr marL="0" indent="0" algn="l" defTabSz="843925" rtl="0" eaLnBrk="1" latinLnBrk="0" hangingPunct="1">
        <a:lnSpc>
          <a:spcPct val="110000"/>
        </a:lnSpc>
        <a:spcBef>
          <a:spcPts val="0"/>
        </a:spcBef>
        <a:buFont typeface="Calibri" panose="020F0502020204030204" pitchFamily="34" charset="0"/>
        <a:buChar char="​"/>
        <a:defRPr sz="1015" i="1" kern="1200">
          <a:solidFill>
            <a:schemeClr val="accent2"/>
          </a:solidFill>
          <a:latin typeface="+mn-lt"/>
          <a:ea typeface="+mn-ea"/>
          <a:cs typeface="+mn-cs"/>
        </a:defRPr>
      </a:lvl4pPr>
      <a:lvl5pPr marL="0" indent="0" algn="l" defTabSz="843925" rtl="0" eaLnBrk="1" latinLnBrk="0" hangingPunct="1">
        <a:lnSpc>
          <a:spcPct val="150000"/>
        </a:lnSpc>
        <a:spcBef>
          <a:spcPts val="0"/>
        </a:spcBef>
        <a:buFont typeface="Calibri" panose="020F0502020204030204" pitchFamily="34" charset="0"/>
        <a:buChar char="​"/>
        <a:defRPr sz="646" kern="1200">
          <a:solidFill>
            <a:schemeClr val="tx2"/>
          </a:solidFill>
          <a:latin typeface="+mj-lt"/>
          <a:ea typeface="+mn-ea"/>
          <a:cs typeface="+mn-cs"/>
        </a:defRPr>
      </a:lvl5pPr>
      <a:lvl6pPr marL="2320794"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6pPr>
      <a:lvl7pPr marL="2742756"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7pPr>
      <a:lvl8pPr marL="3164719"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8pPr>
      <a:lvl9pPr marL="3586681"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9pPr>
    </p:bodyStyle>
    <p:otherStyle>
      <a:defPPr>
        <a:defRPr lang="en-US"/>
      </a:defPPr>
      <a:lvl1pPr marL="0" algn="l" defTabSz="843925" rtl="0" eaLnBrk="1" latinLnBrk="0" hangingPunct="1">
        <a:defRPr sz="1663" kern="1200">
          <a:solidFill>
            <a:schemeClr val="tx1"/>
          </a:solidFill>
          <a:latin typeface="+mn-lt"/>
          <a:ea typeface="+mn-ea"/>
          <a:cs typeface="+mn-cs"/>
        </a:defRPr>
      </a:lvl1pPr>
      <a:lvl2pPr marL="421963" algn="l" defTabSz="843925" rtl="0" eaLnBrk="1" latinLnBrk="0" hangingPunct="1">
        <a:defRPr sz="1663" kern="1200">
          <a:solidFill>
            <a:schemeClr val="tx1"/>
          </a:solidFill>
          <a:latin typeface="+mn-lt"/>
          <a:ea typeface="+mn-ea"/>
          <a:cs typeface="+mn-cs"/>
        </a:defRPr>
      </a:lvl2pPr>
      <a:lvl3pPr marL="843925" algn="l" defTabSz="843925" rtl="0" eaLnBrk="1" latinLnBrk="0" hangingPunct="1">
        <a:defRPr sz="1663" kern="1200">
          <a:solidFill>
            <a:schemeClr val="tx1"/>
          </a:solidFill>
          <a:latin typeface="+mn-lt"/>
          <a:ea typeface="+mn-ea"/>
          <a:cs typeface="+mn-cs"/>
        </a:defRPr>
      </a:lvl3pPr>
      <a:lvl4pPr marL="1265887" algn="l" defTabSz="843925" rtl="0" eaLnBrk="1" latinLnBrk="0" hangingPunct="1">
        <a:defRPr sz="1663" kern="1200">
          <a:solidFill>
            <a:schemeClr val="tx1"/>
          </a:solidFill>
          <a:latin typeface="+mn-lt"/>
          <a:ea typeface="+mn-ea"/>
          <a:cs typeface="+mn-cs"/>
        </a:defRPr>
      </a:lvl4pPr>
      <a:lvl5pPr marL="1687850" algn="l" defTabSz="843925" rtl="0" eaLnBrk="1" latinLnBrk="0" hangingPunct="1">
        <a:defRPr sz="1663" kern="1200">
          <a:solidFill>
            <a:schemeClr val="tx1"/>
          </a:solidFill>
          <a:latin typeface="+mn-lt"/>
          <a:ea typeface="+mn-ea"/>
          <a:cs typeface="+mn-cs"/>
        </a:defRPr>
      </a:lvl5pPr>
      <a:lvl6pPr marL="2109813" algn="l" defTabSz="843925" rtl="0" eaLnBrk="1" latinLnBrk="0" hangingPunct="1">
        <a:defRPr sz="1663" kern="1200">
          <a:solidFill>
            <a:schemeClr val="tx1"/>
          </a:solidFill>
          <a:latin typeface="+mn-lt"/>
          <a:ea typeface="+mn-ea"/>
          <a:cs typeface="+mn-cs"/>
        </a:defRPr>
      </a:lvl6pPr>
      <a:lvl7pPr marL="2531776" algn="l" defTabSz="843925" rtl="0" eaLnBrk="1" latinLnBrk="0" hangingPunct="1">
        <a:defRPr sz="1663" kern="1200">
          <a:solidFill>
            <a:schemeClr val="tx1"/>
          </a:solidFill>
          <a:latin typeface="+mn-lt"/>
          <a:ea typeface="+mn-ea"/>
          <a:cs typeface="+mn-cs"/>
        </a:defRPr>
      </a:lvl7pPr>
      <a:lvl8pPr marL="2953736" algn="l" defTabSz="843925" rtl="0" eaLnBrk="1" latinLnBrk="0" hangingPunct="1">
        <a:defRPr sz="1663" kern="1200">
          <a:solidFill>
            <a:schemeClr val="tx1"/>
          </a:solidFill>
          <a:latin typeface="+mn-lt"/>
          <a:ea typeface="+mn-ea"/>
          <a:cs typeface="+mn-cs"/>
        </a:defRPr>
      </a:lvl8pPr>
      <a:lvl9pPr marL="3375700" algn="l" defTabSz="843925" rtl="0" eaLnBrk="1" latinLnBrk="0" hangingPunct="1">
        <a:defRPr sz="16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microsoft.com/office/2007/relationships/hdphoto" Target="../media/hdphoto5.wdp"/><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jp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7.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microsoft.com/office/2007/relationships/hdphoto" Target="../media/hdphoto3.wdp"/><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microsoft.com/office/2007/relationships/hdphoto" Target="../media/hdphoto4.wdp"/><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656" y="502618"/>
            <a:ext cx="6994188" cy="3371530"/>
          </a:xfrm>
          <a:prstGeom prst="rect">
            <a:avLst/>
          </a:prstGeom>
        </p:spPr>
      </p:pic>
    </p:spTree>
    <p:extLst>
      <p:ext uri="{BB962C8B-B14F-4D97-AF65-F5344CB8AC3E}">
        <p14:creationId xmlns:p14="http://schemas.microsoft.com/office/powerpoint/2010/main" val="36770243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Autofit/>
          </a:bodyPr>
          <a:lstStyle/>
          <a:p>
            <a:pPr algn="ctr">
              <a:lnSpc>
                <a:spcPct val="100000"/>
              </a:lnSpc>
            </a:pPr>
            <a:r>
              <a:rPr lang="en-AU" sz="1400" b="1" dirty="0">
                <a:solidFill>
                  <a:schemeClr val="bg1"/>
                </a:solidFill>
              </a:rPr>
              <a:t>E learning modules (Gateway)</a:t>
            </a:r>
          </a:p>
          <a:p>
            <a:pPr algn="ctr"/>
            <a:endParaRPr lang="en-AU" sz="2500" b="1" dirty="0" smtClean="0">
              <a:solidFill>
                <a:schemeClr val="bg1"/>
              </a:solidFill>
            </a:endParaRPr>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6070" y="3477563"/>
            <a:ext cx="1809077" cy="2369880"/>
          </a:xfrm>
          <a:prstGeom prst="rect">
            <a:avLst/>
          </a:prstGeom>
          <a:noFill/>
        </p:spPr>
        <p:txBody>
          <a:bodyPr wrap="square" lIns="0" tIns="0" rIns="0" bIns="0" rtlCol="0">
            <a:spAutoFit/>
          </a:bodyPr>
          <a:lstStyle/>
          <a:p>
            <a:pPr algn="just"/>
            <a:r>
              <a:rPr lang="en-AU" sz="1400" b="1" dirty="0">
                <a:solidFill>
                  <a:schemeClr val="bg1"/>
                </a:solidFill>
                <a:latin typeface="+mj-lt"/>
              </a:rPr>
              <a:t>eLearning used for compliance modules, destination, airline and supplier </a:t>
            </a:r>
            <a:endParaRPr lang="en-AU" sz="1400" b="1" dirty="0" smtClean="0">
              <a:solidFill>
                <a:schemeClr val="bg1"/>
              </a:solidFill>
              <a:latin typeface="+mj-lt"/>
            </a:endParaRPr>
          </a:p>
          <a:p>
            <a:pPr algn="just"/>
            <a:endParaRPr lang="en-AU" sz="1400" b="1" dirty="0" smtClean="0">
              <a:solidFill>
                <a:schemeClr val="bg1"/>
              </a:solidFill>
              <a:latin typeface="+mj-lt"/>
            </a:endParaRPr>
          </a:p>
          <a:p>
            <a:pPr algn="just"/>
            <a:r>
              <a:rPr lang="en-AU" sz="1400" b="1" dirty="0" smtClean="0">
                <a:solidFill>
                  <a:schemeClr val="bg1"/>
                </a:solidFill>
                <a:latin typeface="+mj-lt"/>
              </a:rPr>
              <a:t>Modules </a:t>
            </a:r>
            <a:r>
              <a:rPr lang="en-AU" sz="1400" b="1" dirty="0">
                <a:solidFill>
                  <a:schemeClr val="bg1"/>
                </a:solidFill>
                <a:latin typeface="+mj-lt"/>
              </a:rPr>
              <a:t>delivered  in 20  minute </a:t>
            </a:r>
            <a:r>
              <a:rPr lang="en-AU" sz="1400" b="1" dirty="0" smtClean="0">
                <a:solidFill>
                  <a:schemeClr val="bg1"/>
                </a:solidFill>
                <a:latin typeface="+mj-lt"/>
              </a:rPr>
              <a:t>chunks</a:t>
            </a:r>
          </a:p>
          <a:p>
            <a:pPr algn="just"/>
            <a:endParaRPr lang="en-AU" sz="1400" b="1" dirty="0">
              <a:solidFill>
                <a:schemeClr val="bg1"/>
              </a:solidFill>
              <a:latin typeface="+mj-lt"/>
            </a:endParaRPr>
          </a:p>
          <a:p>
            <a:pPr algn="just"/>
            <a:r>
              <a:rPr lang="en-AU" sz="1400" b="1" dirty="0" smtClean="0">
                <a:solidFill>
                  <a:schemeClr val="bg1"/>
                </a:solidFill>
                <a:latin typeface="+mj-lt"/>
              </a:rPr>
              <a:t>Modules </a:t>
            </a:r>
            <a:r>
              <a:rPr lang="en-AU" sz="1400" b="1" dirty="0" err="1" smtClean="0">
                <a:solidFill>
                  <a:schemeClr val="bg1"/>
                </a:solidFill>
                <a:latin typeface="+mj-lt"/>
              </a:rPr>
              <a:t>accessable</a:t>
            </a:r>
            <a:r>
              <a:rPr lang="en-AU" sz="1400" b="1" dirty="0" smtClean="0">
                <a:solidFill>
                  <a:schemeClr val="bg1"/>
                </a:solidFill>
                <a:latin typeface="+mj-lt"/>
              </a:rPr>
              <a:t> anywhere</a:t>
            </a:r>
            <a:endParaRPr lang="en-AU" sz="1400" b="1" dirty="0">
              <a:solidFill>
                <a:schemeClr val="bg1"/>
              </a:solidFill>
              <a:latin typeface="+mj-lt"/>
            </a:endParaRPr>
          </a:p>
          <a:p>
            <a:pPr algn="just"/>
            <a:endParaRPr lang="en-AU" sz="1400" b="1" dirty="0">
              <a:solidFill>
                <a:schemeClr val="bg1"/>
              </a:solidFill>
              <a:latin typeface="+mj-lt"/>
            </a:endParaRP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1613959750"/>
              </p:ext>
            </p:extLst>
          </p:nvPr>
        </p:nvGraphicFramePr>
        <p:xfrm>
          <a:off x="3082235" y="2557883"/>
          <a:ext cx="6604000" cy="2286000"/>
        </p:xfrm>
        <a:graphic>
          <a:graphicData uri="http://schemas.openxmlformats.org/drawingml/2006/table">
            <a:tbl>
              <a:tblPr firstRow="1" bandRow="1"/>
              <a:tblGrid>
                <a:gridCol w="2326892"/>
                <a:gridCol w="4277108"/>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baseline="0" dirty="0" smtClean="0">
                          <a:latin typeface="+mj-lt"/>
                        </a:rPr>
                        <a:t>N/A self guided</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Wingdings" panose="05000000000000000000" pitchFamily="2" charset="2"/>
                        <a:buNone/>
                      </a:pPr>
                      <a:r>
                        <a:rPr lang="en-AU" sz="1100" dirty="0" smtClean="0">
                          <a:latin typeface="+mj-lt"/>
                        </a:rPr>
                        <a:t>Module that includes </a:t>
                      </a:r>
                    </a:p>
                    <a:p>
                      <a:pPr marL="171450" indent="-171450">
                        <a:buFont typeface="Wingdings" panose="05000000000000000000" pitchFamily="2" charset="2"/>
                        <a:buChar char="§"/>
                      </a:pPr>
                      <a:r>
                        <a:rPr lang="en-AU" sz="1100" dirty="0" smtClean="0">
                          <a:latin typeface="+mj-lt"/>
                        </a:rPr>
                        <a:t>objectives</a:t>
                      </a:r>
                      <a:r>
                        <a:rPr lang="en-AU" sz="1100" baseline="0" dirty="0" smtClean="0">
                          <a:latin typeface="+mj-lt"/>
                        </a:rPr>
                        <a:t> for the consultants</a:t>
                      </a:r>
                    </a:p>
                    <a:p>
                      <a:pPr marL="171450" indent="-171450">
                        <a:buFont typeface="Wingdings" panose="05000000000000000000" pitchFamily="2" charset="2"/>
                        <a:buChar char="§"/>
                      </a:pPr>
                      <a:r>
                        <a:rPr lang="en-AU" sz="1100" dirty="0" smtClean="0">
                          <a:latin typeface="+mj-lt"/>
                        </a:rPr>
                        <a:t>how to use the module</a:t>
                      </a:r>
                    </a:p>
                    <a:p>
                      <a:pPr marL="171450" indent="-171450">
                        <a:buFont typeface="Wingdings" panose="05000000000000000000" pitchFamily="2" charset="2"/>
                        <a:buChar char="§"/>
                      </a:pPr>
                      <a:r>
                        <a:rPr lang="en-AU" sz="1100" dirty="0" smtClean="0">
                          <a:latin typeface="+mj-lt"/>
                        </a:rPr>
                        <a:t>handout for active learning</a:t>
                      </a:r>
                    </a:p>
                    <a:p>
                      <a:pPr marL="171450" indent="-171450">
                        <a:buFont typeface="Wingdings" panose="05000000000000000000" pitchFamily="2" charset="2"/>
                        <a:buChar char="§"/>
                      </a:pPr>
                      <a:r>
                        <a:rPr lang="en-AU" sz="1100" baseline="0" dirty="0" smtClean="0">
                          <a:latin typeface="+mj-lt"/>
                        </a:rPr>
                        <a:t>active learning methodology incorporated</a:t>
                      </a:r>
                    </a:p>
                    <a:p>
                      <a:pPr marL="171450" indent="-171450">
                        <a:buFont typeface="Wingdings" panose="05000000000000000000" pitchFamily="2" charset="2"/>
                        <a:buChar char="§"/>
                      </a:pPr>
                      <a:endParaRPr lang="en-AU" sz="1100" baseline="0" dirty="0" smtClean="0">
                        <a:latin typeface="+mj-lt"/>
                      </a:endParaRPr>
                    </a:p>
                    <a:p>
                      <a:pPr marL="0" indent="0">
                        <a:buFont typeface="Wingdings" panose="05000000000000000000" pitchFamily="2" charset="2"/>
                        <a:buNone/>
                      </a:pPr>
                      <a:r>
                        <a:rPr lang="en-AU" sz="1100" baseline="0" dirty="0" smtClean="0">
                          <a:latin typeface="+mj-lt"/>
                        </a:rPr>
                        <a:t>Management of Gateway storage and accessibility</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Completion</a:t>
                      </a:r>
                      <a:endParaRPr lang="en-AU" sz="1100" baseline="0" dirty="0" smtClean="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9471" y="325370"/>
            <a:ext cx="788659" cy="788659"/>
          </a:xfrm>
          <a:prstGeom prst="rect">
            <a:avLst/>
          </a:prstGeom>
        </p:spPr>
      </p:pic>
      <p:pic>
        <p:nvPicPr>
          <p:cNvPr id="16" name="Picture 15"/>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1032874" y="1644137"/>
            <a:ext cx="788659" cy="788659"/>
          </a:xfrm>
          <a:prstGeom prst="rect">
            <a:avLst/>
          </a:prstGeom>
        </p:spPr>
      </p:pic>
    </p:spTree>
    <p:extLst>
      <p:ext uri="{BB962C8B-B14F-4D97-AF65-F5344CB8AC3E}">
        <p14:creationId xmlns:p14="http://schemas.microsoft.com/office/powerpoint/2010/main" val="3723804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Autofit/>
          </a:bodyPr>
          <a:lstStyle/>
          <a:p>
            <a:pPr algn="ctr">
              <a:lnSpc>
                <a:spcPct val="100000"/>
              </a:lnSpc>
            </a:pPr>
            <a:r>
              <a:rPr lang="en-AU" sz="1400" b="1" dirty="0">
                <a:solidFill>
                  <a:schemeClr val="bg1"/>
                </a:solidFill>
              </a:rPr>
              <a:t>Point of sale training</a:t>
            </a:r>
          </a:p>
          <a:p>
            <a:pPr algn="ctr"/>
            <a:endParaRPr lang="en-AU" sz="2500" b="1" dirty="0" smtClean="0">
              <a:solidFill>
                <a:schemeClr val="bg1"/>
              </a:solidFill>
            </a:endParaRPr>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6070" y="3477563"/>
            <a:ext cx="1809077" cy="2585323"/>
          </a:xfrm>
          <a:prstGeom prst="rect">
            <a:avLst/>
          </a:prstGeom>
          <a:noFill/>
        </p:spPr>
        <p:txBody>
          <a:bodyPr wrap="square" lIns="0" tIns="0" rIns="0" bIns="0" rtlCol="0">
            <a:spAutoFit/>
          </a:bodyPr>
          <a:lstStyle/>
          <a:p>
            <a:pPr algn="just"/>
            <a:r>
              <a:rPr lang="en-AU" sz="1400" b="1" dirty="0">
                <a:solidFill>
                  <a:schemeClr val="bg1"/>
                </a:solidFill>
                <a:latin typeface="+mj-lt"/>
              </a:rPr>
              <a:t>3 </a:t>
            </a:r>
            <a:r>
              <a:rPr lang="en-AU" sz="1400" b="1" dirty="0" smtClean="0">
                <a:solidFill>
                  <a:schemeClr val="bg1"/>
                </a:solidFill>
                <a:latin typeface="+mj-lt"/>
              </a:rPr>
              <a:t>- 5 </a:t>
            </a:r>
            <a:r>
              <a:rPr lang="en-AU" sz="1400" b="1" dirty="0">
                <a:solidFill>
                  <a:schemeClr val="bg1"/>
                </a:solidFill>
                <a:latin typeface="+mj-lt"/>
              </a:rPr>
              <a:t>min refresher training delivered online for  consultants to use as a "just in time" reminder of how to           complete a </a:t>
            </a:r>
            <a:r>
              <a:rPr lang="en-AU" sz="1400" b="1" dirty="0" smtClean="0">
                <a:solidFill>
                  <a:schemeClr val="bg1"/>
                </a:solidFill>
                <a:latin typeface="+mj-lt"/>
              </a:rPr>
              <a:t>task</a:t>
            </a:r>
          </a:p>
          <a:p>
            <a:pPr algn="just"/>
            <a:endParaRPr lang="en-AU" sz="1400" b="1" dirty="0">
              <a:solidFill>
                <a:schemeClr val="bg1"/>
              </a:solidFill>
              <a:latin typeface="+mj-lt"/>
            </a:endParaRPr>
          </a:p>
          <a:p>
            <a:pPr algn="just"/>
            <a:r>
              <a:rPr lang="en-AU" sz="1400" b="1" dirty="0" smtClean="0">
                <a:solidFill>
                  <a:schemeClr val="bg1"/>
                </a:solidFill>
                <a:latin typeface="+mj-lt"/>
              </a:rPr>
              <a:t>Housed in brand website (consultant access only) and/or Flight Deck</a:t>
            </a:r>
            <a:endParaRPr lang="en-AU" sz="1400" b="1" dirty="0">
              <a:solidFill>
                <a:schemeClr val="bg1"/>
              </a:solidFill>
              <a:latin typeface="+mj-lt"/>
            </a:endParaRP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1075203680"/>
              </p:ext>
            </p:extLst>
          </p:nvPr>
        </p:nvGraphicFramePr>
        <p:xfrm>
          <a:off x="3082235" y="2557883"/>
          <a:ext cx="6604000" cy="2286000"/>
        </p:xfrm>
        <a:graphic>
          <a:graphicData uri="http://schemas.openxmlformats.org/drawingml/2006/table">
            <a:tbl>
              <a:tblPr firstRow="1" bandRow="1"/>
              <a:tblGrid>
                <a:gridCol w="2236740"/>
                <a:gridCol w="4367260"/>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baseline="0" dirty="0" smtClean="0">
                          <a:latin typeface="+mj-lt"/>
                        </a:rPr>
                        <a:t>N/A self guided</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Wingdings" panose="05000000000000000000" pitchFamily="2" charset="2"/>
                        <a:buNone/>
                      </a:pPr>
                      <a:r>
                        <a:rPr lang="en-AU" sz="1100" dirty="0" smtClean="0">
                          <a:latin typeface="+mj-lt"/>
                        </a:rPr>
                        <a:t>Module that includes </a:t>
                      </a:r>
                    </a:p>
                    <a:p>
                      <a:pPr marL="171450" indent="-171450">
                        <a:buFont typeface="Wingdings" panose="05000000000000000000" pitchFamily="2" charset="2"/>
                        <a:buChar char="§"/>
                      </a:pPr>
                      <a:r>
                        <a:rPr lang="en-AU" sz="1100" dirty="0" smtClean="0">
                          <a:latin typeface="+mj-lt"/>
                        </a:rPr>
                        <a:t>Screen casts including cursor highlighting, highlighting and zooming</a:t>
                      </a:r>
                      <a:r>
                        <a:rPr lang="en-AU" sz="1100" baseline="0" dirty="0" smtClean="0">
                          <a:latin typeface="+mj-lt"/>
                        </a:rPr>
                        <a:t> for ease of understanding</a:t>
                      </a:r>
                    </a:p>
                    <a:p>
                      <a:pPr marL="171450" indent="-171450">
                        <a:buFont typeface="Wingdings" panose="05000000000000000000" pitchFamily="2" charset="2"/>
                        <a:buChar char="§"/>
                      </a:pPr>
                      <a:r>
                        <a:rPr lang="en-AU" sz="1100" baseline="0" dirty="0" smtClean="0">
                          <a:latin typeface="+mj-lt"/>
                        </a:rPr>
                        <a:t>Content advice from SME</a:t>
                      </a:r>
                    </a:p>
                    <a:p>
                      <a:pPr marL="171450" marR="0" lvl="0" indent="-171450" algn="l" defTabSz="84392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AU" sz="1100" b="0" i="0" u="none" strike="noStrike" kern="1200" cap="none" spc="0" normalizeH="0" baseline="0" noProof="0" dirty="0" smtClean="0">
                          <a:ln>
                            <a:noFill/>
                          </a:ln>
                          <a:solidFill>
                            <a:srgbClr val="7F7F7F"/>
                          </a:solidFill>
                          <a:effectLst/>
                          <a:uLnTx/>
                          <a:uFillTx/>
                          <a:latin typeface="Arial"/>
                          <a:ea typeface="+mn-ea"/>
                          <a:cs typeface="+mn-cs"/>
                        </a:rPr>
                        <a:t>Multi media rich (good looking) content to drive learner buy in of quality courses and help them remember important content</a:t>
                      </a:r>
                    </a:p>
                    <a:p>
                      <a:pPr marL="0" indent="0">
                        <a:buFont typeface="Wingdings" panose="05000000000000000000" pitchFamily="2" charset="2"/>
                        <a:buNone/>
                      </a:pPr>
                      <a:endParaRPr lang="en-AU" sz="1100" baseline="0" dirty="0" smtClean="0">
                        <a:latin typeface="+mj-lt"/>
                      </a:endParaRP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Completion</a:t>
                      </a:r>
                      <a:endParaRPr lang="en-AU" sz="1100" baseline="0" dirty="0" smtClean="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9785" y="408818"/>
            <a:ext cx="778345" cy="621763"/>
          </a:xfrm>
          <a:prstGeom prst="rect">
            <a:avLst/>
          </a:prstGeom>
        </p:spPr>
      </p:pic>
      <p:pic>
        <p:nvPicPr>
          <p:cNvPr id="14" name="Picture 13"/>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131435" y="1894599"/>
            <a:ext cx="778345" cy="621763"/>
          </a:xfrm>
          <a:prstGeom prst="rect">
            <a:avLst/>
          </a:prstGeom>
        </p:spPr>
      </p:pic>
    </p:spTree>
    <p:extLst>
      <p:ext uri="{BB962C8B-B14F-4D97-AF65-F5344CB8AC3E}">
        <p14:creationId xmlns:p14="http://schemas.microsoft.com/office/powerpoint/2010/main" val="1849586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Autofit/>
          </a:bodyPr>
          <a:lstStyle/>
          <a:p>
            <a:pPr algn="ctr">
              <a:lnSpc>
                <a:spcPct val="100000"/>
              </a:lnSpc>
            </a:pPr>
            <a:r>
              <a:rPr lang="en-AU" sz="1400" b="1" dirty="0">
                <a:solidFill>
                  <a:schemeClr val="bg1"/>
                </a:solidFill>
              </a:rPr>
              <a:t>Brown paper bag pep talks</a:t>
            </a:r>
          </a:p>
          <a:p>
            <a:pPr algn="ctr"/>
            <a:endParaRPr lang="en-AU" sz="2500" b="1" dirty="0" smtClean="0">
              <a:solidFill>
                <a:schemeClr val="bg1"/>
              </a:solidFill>
            </a:endParaRPr>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91060" y="3477563"/>
            <a:ext cx="2034088" cy="2585323"/>
          </a:xfrm>
          <a:prstGeom prst="rect">
            <a:avLst/>
          </a:prstGeom>
          <a:noFill/>
        </p:spPr>
        <p:txBody>
          <a:bodyPr wrap="square" lIns="0" tIns="0" rIns="0" bIns="0" rtlCol="0">
            <a:spAutoFit/>
          </a:bodyPr>
          <a:lstStyle/>
          <a:p>
            <a:pPr algn="just"/>
            <a:r>
              <a:rPr lang="en-AU" sz="1400" b="1" dirty="0">
                <a:solidFill>
                  <a:schemeClr val="bg1"/>
                </a:solidFill>
                <a:latin typeface="+mj-lt"/>
              </a:rPr>
              <a:t>5-10 min Bite Sized Chunks delivered in online </a:t>
            </a:r>
            <a:r>
              <a:rPr lang="en-AU" sz="1400" b="1" dirty="0" smtClean="0">
                <a:solidFill>
                  <a:schemeClr val="bg1"/>
                </a:solidFill>
                <a:latin typeface="+mj-lt"/>
              </a:rPr>
              <a:t>video </a:t>
            </a:r>
            <a:r>
              <a:rPr lang="en-AU" sz="1400" b="1" dirty="0">
                <a:solidFill>
                  <a:schemeClr val="bg1"/>
                </a:solidFill>
                <a:latin typeface="+mj-lt"/>
              </a:rPr>
              <a:t>presentations</a:t>
            </a:r>
          </a:p>
          <a:p>
            <a:pPr algn="just"/>
            <a:endParaRPr lang="en-AU" sz="1400" b="1" dirty="0">
              <a:solidFill>
                <a:schemeClr val="bg1"/>
              </a:solidFill>
              <a:latin typeface="+mj-lt"/>
            </a:endParaRPr>
          </a:p>
          <a:p>
            <a:pPr algn="just"/>
            <a:r>
              <a:rPr lang="en-AU" sz="1400" b="1" dirty="0">
                <a:solidFill>
                  <a:schemeClr val="bg1"/>
                </a:solidFill>
                <a:latin typeface="+mj-lt"/>
              </a:rPr>
              <a:t>Destination and product advice from our internal experts who have been there – </a:t>
            </a:r>
            <a:r>
              <a:rPr lang="en-AU" sz="1400" b="1" dirty="0" smtClean="0">
                <a:solidFill>
                  <a:schemeClr val="bg1"/>
                </a:solidFill>
                <a:latin typeface="+mj-lt"/>
              </a:rPr>
              <a:t>wholesale and retail consultants, specialists (eg FCGP)</a:t>
            </a:r>
            <a:endParaRPr lang="en-AU" sz="800" b="1" dirty="0">
              <a:solidFill>
                <a:schemeClr val="bg1"/>
              </a:solidFill>
              <a:latin typeface="+mj-lt"/>
            </a:endParaRP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2008425865"/>
              </p:ext>
            </p:extLst>
          </p:nvPr>
        </p:nvGraphicFramePr>
        <p:xfrm>
          <a:off x="3082235" y="2557883"/>
          <a:ext cx="6604000" cy="2286000"/>
        </p:xfrm>
        <a:graphic>
          <a:graphicData uri="http://schemas.openxmlformats.org/drawingml/2006/table">
            <a:tbl>
              <a:tblPr firstRow="1" bandRow="1"/>
              <a:tblGrid>
                <a:gridCol w="2120830"/>
                <a:gridCol w="4483170"/>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baseline="0" dirty="0" smtClean="0">
                          <a:latin typeface="+mj-lt"/>
                        </a:rPr>
                        <a:t>N/A self guided</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buFont typeface="Wingdings" panose="05000000000000000000" pitchFamily="2" charset="2"/>
                        <a:buNone/>
                      </a:pPr>
                      <a:r>
                        <a:rPr lang="en-AU" sz="1100" dirty="0" smtClean="0">
                          <a:latin typeface="+mj-lt"/>
                        </a:rPr>
                        <a:t>Guidance for expert re what</a:t>
                      </a:r>
                      <a:r>
                        <a:rPr lang="en-AU" sz="1100" baseline="0" dirty="0" smtClean="0">
                          <a:latin typeface="+mj-lt"/>
                        </a:rPr>
                        <a:t> they should cover</a:t>
                      </a:r>
                    </a:p>
                    <a:p>
                      <a:pPr marL="0" indent="0">
                        <a:buFont typeface="Wingdings" panose="05000000000000000000" pitchFamily="2" charset="2"/>
                        <a:buNone/>
                      </a:pPr>
                      <a:endParaRPr lang="en-AU" sz="1100" dirty="0" smtClean="0">
                        <a:latin typeface="+mj-lt"/>
                      </a:endParaRPr>
                    </a:p>
                    <a:p>
                      <a:pPr marL="0" indent="0">
                        <a:buFont typeface="Wingdings" panose="05000000000000000000" pitchFamily="2" charset="2"/>
                        <a:buNone/>
                      </a:pPr>
                      <a:r>
                        <a:rPr lang="en-AU" sz="1100" dirty="0" smtClean="0">
                          <a:latin typeface="+mj-lt"/>
                        </a:rPr>
                        <a:t>Module that includes </a:t>
                      </a:r>
                    </a:p>
                    <a:p>
                      <a:pPr marL="171450" indent="-171450">
                        <a:buFont typeface="Wingdings" panose="05000000000000000000" pitchFamily="2" charset="2"/>
                        <a:buChar char="§"/>
                      </a:pPr>
                      <a:r>
                        <a:rPr lang="en-AU" sz="1100" dirty="0" smtClean="0">
                          <a:latin typeface="+mj-lt"/>
                        </a:rPr>
                        <a:t>Editing if needed</a:t>
                      </a:r>
                    </a:p>
                    <a:p>
                      <a:pPr marL="171450" indent="-171450">
                        <a:buFont typeface="Wingdings" panose="05000000000000000000" pitchFamily="2" charset="2"/>
                        <a:buChar char="§"/>
                      </a:pPr>
                      <a:r>
                        <a:rPr lang="en-AU" sz="1100" baseline="0" dirty="0" smtClean="0">
                          <a:latin typeface="+mj-lt"/>
                        </a:rPr>
                        <a:t>Captioning where needed</a:t>
                      </a:r>
                    </a:p>
                    <a:p>
                      <a:pPr marL="171450" indent="-171450">
                        <a:buFont typeface="Wingdings" panose="05000000000000000000" pitchFamily="2" charset="2"/>
                        <a:buChar char="§"/>
                      </a:pPr>
                      <a:endParaRPr lang="en-AU" sz="1100" baseline="0" dirty="0" smtClean="0">
                        <a:latin typeface="+mj-lt"/>
                      </a:endParaRPr>
                    </a:p>
                    <a:p>
                      <a:pPr marL="0" indent="0">
                        <a:buFont typeface="Wingdings" panose="05000000000000000000" pitchFamily="2" charset="2"/>
                        <a:buNone/>
                      </a:pPr>
                      <a:r>
                        <a:rPr lang="en-AU" sz="1100" baseline="0" dirty="0" smtClean="0">
                          <a:latin typeface="+mj-lt"/>
                        </a:rPr>
                        <a:t>Management of storage in FlightDeck</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Completion</a:t>
                      </a:r>
                      <a:endParaRPr lang="en-AU" sz="1100" baseline="0" dirty="0" smtClean="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704822" y="282909"/>
            <a:ext cx="703595" cy="703595"/>
          </a:xfrm>
          <a:prstGeom prst="rect">
            <a:avLst/>
          </a:prstGeom>
        </p:spPr>
      </p:pic>
      <p:pic>
        <p:nvPicPr>
          <p:cNvPr id="16" name="Picture 15"/>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flipH="1">
            <a:off x="1168810" y="1749994"/>
            <a:ext cx="703595" cy="703595"/>
          </a:xfrm>
          <a:prstGeom prst="rect">
            <a:avLst/>
          </a:prstGeom>
        </p:spPr>
      </p:pic>
    </p:spTree>
    <p:extLst>
      <p:ext uri="{BB962C8B-B14F-4D97-AF65-F5344CB8AC3E}">
        <p14:creationId xmlns:p14="http://schemas.microsoft.com/office/powerpoint/2010/main" val="3042123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R&amp;D Learning product guide</a:t>
            </a:r>
            <a:endParaRPr lang="en-AU" dirty="0"/>
          </a:p>
        </p:txBody>
      </p:sp>
      <p:sp>
        <p:nvSpPr>
          <p:cNvPr id="4" name="Text Placeholder 3"/>
          <p:cNvSpPr>
            <a:spLocks noGrp="1"/>
          </p:cNvSpPr>
          <p:nvPr>
            <p:ph type="body" idx="10"/>
          </p:nvPr>
        </p:nvSpPr>
        <p:spPr>
          <a:xfrm>
            <a:off x="495879" y="855279"/>
            <a:ext cx="8912822" cy="536519"/>
          </a:xfrm>
        </p:spPr>
        <p:txBody>
          <a:bodyPr/>
          <a:lstStyle/>
          <a:p>
            <a:r>
              <a:rPr lang="en-AU" dirty="0" smtClean="0"/>
              <a:t>Measuring training effectiveness</a:t>
            </a:r>
            <a:endParaRPr lang="en-AU" dirty="0"/>
          </a:p>
        </p:txBody>
      </p:sp>
      <p:graphicFrame>
        <p:nvGraphicFramePr>
          <p:cNvPr id="43" name="Content Placeholder 42"/>
          <p:cNvGraphicFramePr>
            <a:graphicFrameLocks noGrp="1"/>
          </p:cNvGraphicFramePr>
          <p:nvPr>
            <p:ph idx="13"/>
            <p:extLst>
              <p:ext uri="{D42A27DB-BD31-4B8C-83A1-F6EECF244321}">
                <p14:modId xmlns:p14="http://schemas.microsoft.com/office/powerpoint/2010/main" val="3585207049"/>
              </p:ext>
            </p:extLst>
          </p:nvPr>
        </p:nvGraphicFramePr>
        <p:xfrm>
          <a:off x="613315" y="1527719"/>
          <a:ext cx="8597592" cy="4731555"/>
        </p:xfrm>
        <a:graphic>
          <a:graphicData uri="http://schemas.openxmlformats.org/drawingml/2006/table">
            <a:tbl>
              <a:tblPr/>
              <a:tblGrid>
                <a:gridCol w="2149398"/>
                <a:gridCol w="2149398"/>
                <a:gridCol w="2149398"/>
                <a:gridCol w="2149398"/>
              </a:tblGrid>
              <a:tr h="676524">
                <a:tc>
                  <a:txBody>
                    <a:bodyPr/>
                    <a:lstStyle/>
                    <a:p>
                      <a:pPr algn="ctr" fontAlgn="t"/>
                      <a:endParaRPr lang="en-AU" sz="1100" b="1" dirty="0" smtClean="0">
                        <a:solidFill>
                          <a:srgbClr val="FFFFFF"/>
                        </a:solidFill>
                        <a:effectLst/>
                      </a:endParaRPr>
                    </a:p>
                    <a:p>
                      <a:pPr algn="ctr" fontAlgn="t"/>
                      <a:endParaRPr lang="en-AU" sz="1100" b="1" dirty="0" smtClean="0">
                        <a:solidFill>
                          <a:srgbClr val="FFFFFF"/>
                        </a:solidFill>
                        <a:effectLst/>
                      </a:endParaRPr>
                    </a:p>
                    <a:p>
                      <a:pPr algn="ctr" fontAlgn="t"/>
                      <a:r>
                        <a:rPr lang="en-AU" sz="1100" b="1" dirty="0" smtClean="0">
                          <a:solidFill>
                            <a:srgbClr val="FFFFFF"/>
                          </a:solidFill>
                          <a:effectLst/>
                        </a:rPr>
                        <a:t>level</a:t>
                      </a:r>
                      <a:endParaRPr lang="en-AU" sz="1100" dirty="0">
                        <a:solidFill>
                          <a:srgbClr val="FFFFFF"/>
                        </a:solidFill>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c>
                  <a:txBody>
                    <a:bodyPr/>
                    <a:lstStyle/>
                    <a:p>
                      <a:pPr algn="ctr" fontAlgn="t"/>
                      <a:endParaRPr lang="en-AU" sz="1100" b="1" dirty="0" smtClean="0">
                        <a:solidFill>
                          <a:srgbClr val="FFFFFF"/>
                        </a:solidFill>
                        <a:effectLst/>
                      </a:endParaRPr>
                    </a:p>
                    <a:p>
                      <a:pPr algn="ctr" fontAlgn="t"/>
                      <a:r>
                        <a:rPr lang="en-AU" sz="1100" b="1" dirty="0" smtClean="0">
                          <a:solidFill>
                            <a:srgbClr val="FFFFFF"/>
                          </a:solidFill>
                          <a:effectLst/>
                        </a:rPr>
                        <a:t>evaluation </a:t>
                      </a:r>
                      <a:r>
                        <a:rPr lang="en-AU" sz="1100" b="1" dirty="0">
                          <a:solidFill>
                            <a:srgbClr val="FFFFFF"/>
                          </a:solidFill>
                          <a:effectLst/>
                        </a:rPr>
                        <a:t>type </a:t>
                      </a:r>
                      <a:br>
                        <a:rPr lang="en-AU" sz="1100" b="1" dirty="0">
                          <a:solidFill>
                            <a:srgbClr val="FFFFFF"/>
                          </a:solidFill>
                          <a:effectLst/>
                        </a:rPr>
                      </a:br>
                      <a:r>
                        <a:rPr lang="en-AU" sz="1100" b="1" dirty="0">
                          <a:solidFill>
                            <a:srgbClr val="FFFFFF"/>
                          </a:solidFill>
                          <a:effectLst/>
                        </a:rPr>
                        <a:t>(what is measured)</a:t>
                      </a:r>
                      <a:endParaRPr lang="en-AU" sz="1100" dirty="0">
                        <a:solidFill>
                          <a:srgbClr val="FFFFFF"/>
                        </a:solidFill>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c>
                  <a:txBody>
                    <a:bodyPr/>
                    <a:lstStyle/>
                    <a:p>
                      <a:pPr algn="ctr" fontAlgn="t"/>
                      <a:endParaRPr lang="en-AU" sz="1100" b="1" dirty="0" smtClean="0">
                        <a:solidFill>
                          <a:srgbClr val="FFFFFF"/>
                        </a:solidFill>
                        <a:effectLst/>
                      </a:endParaRPr>
                    </a:p>
                    <a:p>
                      <a:pPr algn="ctr" fontAlgn="t"/>
                      <a:r>
                        <a:rPr lang="en-AU" sz="1100" b="1" dirty="0" smtClean="0">
                          <a:solidFill>
                            <a:srgbClr val="FFFFFF"/>
                          </a:solidFill>
                          <a:effectLst/>
                        </a:rPr>
                        <a:t>evaluation </a:t>
                      </a:r>
                      <a:r>
                        <a:rPr lang="en-AU" sz="1100" b="1" dirty="0">
                          <a:solidFill>
                            <a:srgbClr val="FFFFFF"/>
                          </a:solidFill>
                          <a:effectLst/>
                        </a:rPr>
                        <a:t>description and characteristics</a:t>
                      </a:r>
                      <a:endParaRPr lang="en-AU" sz="1100" dirty="0">
                        <a:solidFill>
                          <a:srgbClr val="FFFFFF"/>
                        </a:solidFill>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c>
                  <a:txBody>
                    <a:bodyPr/>
                    <a:lstStyle/>
                    <a:p>
                      <a:pPr algn="ctr" fontAlgn="t"/>
                      <a:endParaRPr lang="en-AU" sz="1100" b="1" dirty="0" smtClean="0">
                        <a:solidFill>
                          <a:srgbClr val="FFFFFF"/>
                        </a:solidFill>
                        <a:effectLst/>
                      </a:endParaRPr>
                    </a:p>
                    <a:p>
                      <a:pPr algn="ctr" fontAlgn="t"/>
                      <a:r>
                        <a:rPr lang="en-AU" sz="1100" b="1" dirty="0" smtClean="0">
                          <a:solidFill>
                            <a:srgbClr val="FFFFFF"/>
                          </a:solidFill>
                          <a:effectLst/>
                        </a:rPr>
                        <a:t>examples </a:t>
                      </a:r>
                      <a:r>
                        <a:rPr lang="en-AU" sz="1100" b="1" dirty="0">
                          <a:solidFill>
                            <a:srgbClr val="FFFFFF"/>
                          </a:solidFill>
                          <a:effectLst/>
                        </a:rPr>
                        <a:t>of evaluation tools and methods</a:t>
                      </a:r>
                      <a:endParaRPr lang="en-AU" sz="1100" dirty="0">
                        <a:solidFill>
                          <a:srgbClr val="FFFFFF"/>
                        </a:solidFill>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chemeClr val="bg2"/>
                    </a:solidFill>
                  </a:tcPr>
                </a:tc>
              </a:tr>
              <a:tr h="990405">
                <a:tc>
                  <a:txBody>
                    <a:bodyPr/>
                    <a:lstStyle/>
                    <a:p>
                      <a:pPr algn="ctr" fontAlgn="t"/>
                      <a:r>
                        <a:rPr lang="en-AU" sz="1100" b="1" dirty="0">
                          <a:effectLst/>
                        </a:rPr>
                        <a:t>1</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AU" sz="1100" b="1" dirty="0">
                          <a:effectLst/>
                        </a:rPr>
                        <a:t>Reaction</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b="1" dirty="0">
                          <a:effectLst/>
                          <a:latin typeface="+mj-lt"/>
                        </a:rPr>
                        <a:t>Reaction evaluation </a:t>
                      </a:r>
                      <a:r>
                        <a:rPr lang="en-AU" sz="1100" dirty="0">
                          <a:effectLst/>
                          <a:latin typeface="+mj-lt"/>
                        </a:rPr>
                        <a:t>is </a:t>
                      </a:r>
                      <a:r>
                        <a:rPr lang="en-AU" sz="1100" b="1" dirty="0">
                          <a:effectLst/>
                          <a:latin typeface="+mj-lt"/>
                        </a:rPr>
                        <a:t>how the </a:t>
                      </a:r>
                      <a:r>
                        <a:rPr lang="en-AU" sz="1100" b="1" dirty="0" smtClean="0">
                          <a:effectLst/>
                          <a:latin typeface="+mj-lt"/>
                        </a:rPr>
                        <a:t>consultants </a:t>
                      </a:r>
                      <a:r>
                        <a:rPr lang="en-AU" sz="1100" b="1" dirty="0">
                          <a:effectLst/>
                          <a:latin typeface="+mj-lt"/>
                        </a:rPr>
                        <a:t>felt</a:t>
                      </a:r>
                      <a:r>
                        <a:rPr lang="en-AU" sz="1100" dirty="0">
                          <a:effectLst/>
                          <a:latin typeface="+mj-lt"/>
                        </a:rPr>
                        <a:t> about </a:t>
                      </a:r>
                      <a:r>
                        <a:rPr lang="en-AU" sz="1100" b="1" dirty="0">
                          <a:effectLst/>
                          <a:latin typeface="+mj-lt"/>
                        </a:rPr>
                        <a:t>the training or learning experience.</a:t>
                      </a:r>
                      <a:endParaRPr lang="en-AU" sz="1100" dirty="0">
                        <a:effectLst/>
                        <a:latin typeface="+mj-l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171450" indent="-171450" fontAlgn="t">
                        <a:buFont typeface="Courier New" panose="02070309020205020404" pitchFamily="49" charset="0"/>
                        <a:buChar char="o"/>
                      </a:pPr>
                      <a:r>
                        <a:rPr lang="en-AU" sz="1100" dirty="0">
                          <a:effectLst/>
                          <a:latin typeface="+mj-lt"/>
                        </a:rPr>
                        <a:t>'Happy </a:t>
                      </a:r>
                      <a:r>
                        <a:rPr lang="en-AU" sz="1100" dirty="0" smtClean="0">
                          <a:effectLst/>
                          <a:latin typeface="+mj-lt"/>
                        </a:rPr>
                        <a:t>sheets‘</a:t>
                      </a:r>
                    </a:p>
                    <a:p>
                      <a:pPr marL="171450" indent="-171450" fontAlgn="t">
                        <a:buFont typeface="Courier New" panose="02070309020205020404" pitchFamily="49" charset="0"/>
                        <a:buChar char="o"/>
                      </a:pPr>
                      <a:r>
                        <a:rPr lang="en-AU" sz="1100" dirty="0" smtClean="0">
                          <a:effectLst/>
                          <a:latin typeface="+mj-lt"/>
                        </a:rPr>
                        <a:t>feedback forms</a:t>
                      </a:r>
                    </a:p>
                    <a:p>
                      <a:pPr marL="171450" indent="-171450" fontAlgn="t">
                        <a:buFont typeface="Courier New" panose="02070309020205020404" pitchFamily="49" charset="0"/>
                        <a:buChar char="o"/>
                      </a:pPr>
                      <a:r>
                        <a:rPr lang="en-AU" sz="1100" dirty="0" smtClean="0">
                          <a:effectLst/>
                          <a:latin typeface="+mj-lt"/>
                        </a:rPr>
                        <a:t>Verbal reaction</a:t>
                      </a:r>
                    </a:p>
                    <a:p>
                      <a:pPr marL="171450" indent="-171450" fontAlgn="t">
                        <a:buFont typeface="Courier New" panose="02070309020205020404" pitchFamily="49" charset="0"/>
                        <a:buChar char="o"/>
                      </a:pPr>
                      <a:r>
                        <a:rPr lang="en-AU" sz="1100" dirty="0" smtClean="0">
                          <a:effectLst/>
                          <a:latin typeface="+mj-lt"/>
                        </a:rPr>
                        <a:t>post-training </a:t>
                      </a:r>
                      <a:r>
                        <a:rPr lang="en-AU" sz="1100" dirty="0">
                          <a:effectLst/>
                          <a:latin typeface="+mj-lt"/>
                        </a:rPr>
                        <a:t>surveys or </a:t>
                      </a:r>
                      <a:r>
                        <a:rPr lang="en-AU" sz="1100" dirty="0" smtClean="0">
                          <a:effectLst/>
                          <a:latin typeface="+mj-lt"/>
                        </a:rPr>
                        <a:t>questionnaires</a:t>
                      </a:r>
                      <a:endParaRPr lang="en-AU" sz="1100" dirty="0">
                        <a:effectLst/>
                        <a:latin typeface="+mj-l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90405">
                <a:tc>
                  <a:txBody>
                    <a:bodyPr/>
                    <a:lstStyle/>
                    <a:p>
                      <a:pPr algn="ctr" fontAlgn="t"/>
                      <a:r>
                        <a:rPr lang="en-AU" sz="1100" b="1" dirty="0">
                          <a:effectLst/>
                        </a:rPr>
                        <a:t>2</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AU" sz="1100" b="1" dirty="0">
                          <a:effectLst/>
                        </a:rPr>
                        <a:t>Learning</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b="1" dirty="0">
                          <a:effectLst/>
                          <a:latin typeface="+mj-lt"/>
                        </a:rPr>
                        <a:t>Learning evaluation</a:t>
                      </a:r>
                      <a:r>
                        <a:rPr lang="en-AU" sz="1100" dirty="0">
                          <a:effectLst/>
                          <a:latin typeface="+mj-lt"/>
                        </a:rPr>
                        <a:t> is the measurement of the </a:t>
                      </a:r>
                      <a:r>
                        <a:rPr lang="en-AU" sz="1100" b="1" dirty="0">
                          <a:effectLst/>
                          <a:latin typeface="+mj-lt"/>
                        </a:rPr>
                        <a:t>increase in </a:t>
                      </a:r>
                      <a:r>
                        <a:rPr lang="en-AU" sz="1100" b="1" dirty="0" smtClean="0">
                          <a:effectLst/>
                          <a:latin typeface="+mj-lt"/>
                        </a:rPr>
                        <a:t>knowledge </a:t>
                      </a:r>
                      <a:r>
                        <a:rPr lang="en-AU" sz="1100" b="1" dirty="0">
                          <a:effectLst/>
                          <a:latin typeface="+mj-lt"/>
                        </a:rPr>
                        <a:t> </a:t>
                      </a:r>
                      <a:r>
                        <a:rPr lang="en-AU" sz="1100" dirty="0">
                          <a:effectLst/>
                          <a:latin typeface="+mj-lt"/>
                        </a:rPr>
                        <a:t>- before and after.</a:t>
                      </a: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marL="171450" indent="-171450" fontAlgn="t">
                        <a:buFont typeface="Courier New" panose="02070309020205020404" pitchFamily="49" charset="0"/>
                        <a:buChar char="o"/>
                      </a:pPr>
                      <a:r>
                        <a:rPr lang="en-AU" sz="1100" dirty="0" smtClean="0">
                          <a:effectLst/>
                          <a:latin typeface="+mj-lt"/>
                        </a:rPr>
                        <a:t>assessments </a:t>
                      </a:r>
                      <a:r>
                        <a:rPr lang="en-AU" sz="1100" dirty="0">
                          <a:effectLst/>
                          <a:latin typeface="+mj-lt"/>
                        </a:rPr>
                        <a:t>or tests before and after the training.</a:t>
                      </a:r>
                    </a:p>
                    <a:p>
                      <a:pPr marL="171450" indent="-171450" fontAlgn="t">
                        <a:buFont typeface="Courier New" panose="02070309020205020404" pitchFamily="49" charset="0"/>
                        <a:buChar char="o"/>
                      </a:pPr>
                      <a:r>
                        <a:rPr lang="en-AU" sz="1100" dirty="0" smtClean="0">
                          <a:effectLst/>
                          <a:latin typeface="+mj-lt"/>
                        </a:rPr>
                        <a:t>Interview</a:t>
                      </a:r>
                    </a:p>
                    <a:p>
                      <a:pPr marL="171450" indent="-171450" fontAlgn="t">
                        <a:buFont typeface="Courier New" panose="02070309020205020404" pitchFamily="49" charset="0"/>
                        <a:buChar char="o"/>
                      </a:pPr>
                      <a:r>
                        <a:rPr lang="en-AU" sz="1100" dirty="0" smtClean="0">
                          <a:effectLst/>
                          <a:latin typeface="+mj-lt"/>
                        </a:rPr>
                        <a:t>Observation</a:t>
                      </a:r>
                    </a:p>
                    <a:p>
                      <a:pPr marL="171450" indent="-171450" fontAlgn="t">
                        <a:buFont typeface="Courier New" panose="02070309020205020404" pitchFamily="49" charset="0"/>
                        <a:buChar char="o"/>
                      </a:pPr>
                      <a:r>
                        <a:rPr lang="en-AU" sz="1100" dirty="0" smtClean="0">
                          <a:effectLst/>
                          <a:latin typeface="+mj-lt"/>
                        </a:rPr>
                        <a:t>Evaluation </a:t>
                      </a:r>
                      <a:r>
                        <a:rPr lang="en-AU" sz="1100" smtClean="0">
                          <a:effectLst/>
                          <a:latin typeface="+mj-lt"/>
                        </a:rPr>
                        <a:t>by learners </a:t>
                      </a:r>
                      <a:r>
                        <a:rPr lang="en-AU" sz="1100" dirty="0" smtClean="0">
                          <a:effectLst/>
                          <a:latin typeface="+mj-lt"/>
                        </a:rPr>
                        <a:t>in </a:t>
                      </a:r>
                      <a:r>
                        <a:rPr lang="en-AU" sz="1100" smtClean="0">
                          <a:effectLst/>
                          <a:latin typeface="+mj-lt"/>
                        </a:rPr>
                        <a:t>the training</a:t>
                      </a:r>
                      <a:endParaRPr lang="en-AU" sz="1100" dirty="0">
                        <a:effectLst/>
                        <a:latin typeface="+mj-l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90405">
                <a:tc>
                  <a:txBody>
                    <a:bodyPr/>
                    <a:lstStyle/>
                    <a:p>
                      <a:pPr algn="ctr" fontAlgn="t"/>
                      <a:r>
                        <a:rPr lang="en-AU" sz="1100" b="1" dirty="0">
                          <a:effectLst/>
                        </a:rPr>
                        <a:t>3</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AU" sz="1100" b="1" dirty="0">
                          <a:effectLst/>
                        </a:rPr>
                        <a:t>Behaviour</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b="1" dirty="0">
                          <a:effectLst/>
                          <a:latin typeface="+mj-lt"/>
                        </a:rPr>
                        <a:t>Behaviour evaluation</a:t>
                      </a:r>
                      <a:r>
                        <a:rPr lang="en-AU" sz="1100" dirty="0">
                          <a:effectLst/>
                          <a:latin typeface="+mj-lt"/>
                        </a:rPr>
                        <a:t> is the extent of </a:t>
                      </a:r>
                      <a:r>
                        <a:rPr lang="en-AU" sz="1100" b="1" dirty="0">
                          <a:effectLst/>
                          <a:latin typeface="+mj-lt"/>
                        </a:rPr>
                        <a:t>applied </a:t>
                      </a:r>
                      <a:r>
                        <a:rPr lang="en-AU" sz="1100" b="1" dirty="0" smtClean="0">
                          <a:effectLst/>
                          <a:latin typeface="+mj-lt"/>
                        </a:rPr>
                        <a:t>learning </a:t>
                      </a:r>
                      <a:r>
                        <a:rPr lang="en-AU" sz="1100" dirty="0" smtClean="0">
                          <a:effectLst/>
                          <a:latin typeface="+mj-lt"/>
                        </a:rPr>
                        <a:t>back </a:t>
                      </a:r>
                      <a:r>
                        <a:rPr lang="en-AU" sz="1100" dirty="0">
                          <a:effectLst/>
                          <a:latin typeface="+mj-lt"/>
                        </a:rPr>
                        <a:t>on the job - implementation.</a:t>
                      </a: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dirty="0">
                          <a:effectLst/>
                          <a:latin typeface="+mj-lt"/>
                        </a:rPr>
                        <a:t>Observation and interview over time are required to assess change, relevance of change, and sustainability of change.</a:t>
                      </a: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1046923">
                <a:tc>
                  <a:txBody>
                    <a:bodyPr/>
                    <a:lstStyle/>
                    <a:p>
                      <a:pPr algn="ctr" fontAlgn="t"/>
                      <a:r>
                        <a:rPr lang="en-AU" sz="1100" b="1" dirty="0">
                          <a:effectLst/>
                        </a:rPr>
                        <a:t>4</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ctr" fontAlgn="t"/>
                      <a:r>
                        <a:rPr lang="en-AU" sz="1100" b="1" dirty="0">
                          <a:effectLst/>
                        </a:rPr>
                        <a:t>Results </a:t>
                      </a:r>
                      <a:endParaRPr lang="en-AU" sz="1100" dirty="0">
                        <a:effectLs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b="1" dirty="0">
                          <a:effectLst/>
                          <a:latin typeface="+mj-lt"/>
                        </a:rPr>
                        <a:t>Results evaluation</a:t>
                      </a:r>
                      <a:r>
                        <a:rPr lang="en-AU" sz="1100" dirty="0">
                          <a:effectLst/>
                          <a:latin typeface="+mj-lt"/>
                        </a:rPr>
                        <a:t> is </a:t>
                      </a:r>
                      <a:r>
                        <a:rPr lang="en-AU" sz="1100" dirty="0" smtClean="0">
                          <a:effectLst/>
                          <a:latin typeface="+mj-lt"/>
                        </a:rPr>
                        <a:t>the </a:t>
                      </a:r>
                      <a:r>
                        <a:rPr lang="en-AU" sz="1100" b="1" dirty="0" smtClean="0">
                          <a:effectLst/>
                          <a:latin typeface="+mj-lt"/>
                        </a:rPr>
                        <a:t>effect </a:t>
                      </a:r>
                      <a:r>
                        <a:rPr lang="en-AU" sz="1100" b="1" dirty="0">
                          <a:effectLst/>
                          <a:latin typeface="+mj-lt"/>
                        </a:rPr>
                        <a:t>on the business or environment</a:t>
                      </a:r>
                      <a:r>
                        <a:rPr lang="en-AU" sz="1100" dirty="0">
                          <a:effectLst/>
                          <a:latin typeface="+mj-lt"/>
                        </a:rPr>
                        <a:t> by the trainee.</a:t>
                      </a: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AU" sz="1100" dirty="0">
                          <a:effectLst/>
                          <a:latin typeface="+mj-lt"/>
                        </a:rPr>
                        <a:t>Measures are already in place via normal management systems and reporting - the challenge is to relate to the </a:t>
                      </a:r>
                      <a:r>
                        <a:rPr lang="en-AU" sz="1100" dirty="0" smtClean="0">
                          <a:effectLst/>
                          <a:latin typeface="+mj-lt"/>
                        </a:rPr>
                        <a:t>training</a:t>
                      </a:r>
                      <a:r>
                        <a:rPr lang="en-AU" sz="1100" baseline="0" dirty="0" smtClean="0">
                          <a:effectLst/>
                          <a:latin typeface="+mj-lt"/>
                        </a:rPr>
                        <a:t> directly</a:t>
                      </a:r>
                      <a:r>
                        <a:rPr lang="en-AU" sz="1100" dirty="0" smtClean="0">
                          <a:effectLst/>
                          <a:latin typeface="+mj-lt"/>
                        </a:rPr>
                        <a:t>.</a:t>
                      </a:r>
                      <a:endParaRPr lang="en-AU" sz="1100" dirty="0">
                        <a:effectLst/>
                        <a:latin typeface="+mj-lt"/>
                      </a:endParaRPr>
                    </a:p>
                  </a:txBody>
                  <a:tcPr marL="10729" marR="10729" marT="10729" marB="1072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cxnSp>
        <p:nvCxnSpPr>
          <p:cNvPr id="18" name="Straight Connector 17"/>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37995" y="6733159"/>
            <a:ext cx="632466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0" y="6421074"/>
            <a:ext cx="6908500" cy="646331"/>
          </a:xfrm>
          <a:prstGeom prst="rect">
            <a:avLst/>
          </a:prstGeom>
        </p:spPr>
        <p:txBody>
          <a:bodyPr wrap="square">
            <a:spAutoFit/>
          </a:bodyPr>
          <a:lstStyle/>
          <a:p>
            <a:r>
              <a:rPr lang="en-AU" sz="1200" b="1" i="0" dirty="0" smtClean="0">
                <a:effectLst/>
                <a:latin typeface="trebuchet ms" panose="020B0603020202020204" pitchFamily="34" charset="0"/>
              </a:rPr>
              <a:t>The right </a:t>
            </a:r>
            <a:r>
              <a:rPr lang="en-AU" sz="1200" b="1" i="1" dirty="0" smtClean="0">
                <a:effectLst/>
                <a:latin typeface="trebuchet ms" panose="020B0603020202020204" pitchFamily="34" charset="0"/>
              </a:rPr>
              <a:t>CONTENT</a:t>
            </a:r>
            <a:r>
              <a:rPr lang="en-AU" sz="1200" b="1" dirty="0">
                <a:latin typeface="trebuchet ms" panose="020B0603020202020204" pitchFamily="34" charset="0"/>
              </a:rPr>
              <a:t> </a:t>
            </a:r>
            <a:r>
              <a:rPr lang="en-AU" sz="1200" b="1" i="0" dirty="0" smtClean="0">
                <a:effectLst/>
                <a:latin typeface="trebuchet ms" panose="020B0603020202020204" pitchFamily="34" charset="0"/>
              </a:rPr>
              <a:t>at the right </a:t>
            </a:r>
            <a:r>
              <a:rPr lang="en-AU" sz="1200" b="1" i="1" dirty="0" smtClean="0">
                <a:effectLst/>
                <a:latin typeface="trebuchet ms" panose="020B0603020202020204" pitchFamily="34" charset="0"/>
              </a:rPr>
              <a:t>TIME </a:t>
            </a:r>
            <a:r>
              <a:rPr lang="en-AU" sz="1200" b="1" i="0" dirty="0" smtClean="0">
                <a:effectLst/>
                <a:latin typeface="trebuchet ms" panose="020B0603020202020204" pitchFamily="34" charset="0"/>
              </a:rPr>
              <a:t>in the right </a:t>
            </a:r>
            <a:r>
              <a:rPr lang="en-AU" sz="1200" b="1" i="1" dirty="0" smtClean="0">
                <a:effectLst/>
                <a:latin typeface="trebuchet ms" panose="020B0603020202020204" pitchFamily="34" charset="0"/>
              </a:rPr>
              <a:t>PLACE</a:t>
            </a:r>
            <a:r>
              <a:rPr lang="en-AU" sz="1200" b="1" i="1" dirty="0" smtClean="0">
                <a:latin typeface="trebuchet ms" panose="020B0603020202020204" pitchFamily="34" charset="0"/>
              </a:rPr>
              <a:t> t</a:t>
            </a:r>
            <a:r>
              <a:rPr lang="en-AU" sz="1200" b="1" i="0" dirty="0" smtClean="0">
                <a:effectLst/>
                <a:latin typeface="trebuchet ms" panose="020B0603020202020204" pitchFamily="34" charset="0"/>
              </a:rPr>
              <a:t>o the right </a:t>
            </a:r>
            <a:r>
              <a:rPr lang="en-AU" sz="1200" b="1" i="1" dirty="0" smtClean="0">
                <a:effectLst/>
                <a:latin typeface="trebuchet ms" panose="020B0603020202020204" pitchFamily="34" charset="0"/>
              </a:rPr>
              <a:t>PEOPLE</a:t>
            </a:r>
            <a:endParaRPr lang="en-AU" sz="1200" b="1" i="0" dirty="0" smtClean="0">
              <a:effectLst/>
              <a:latin typeface="arial" panose="020B0604020202020204" pitchFamily="34" charset="0"/>
            </a:endParaRPr>
          </a:p>
          <a:p>
            <a:r>
              <a:rPr lang="en-AU" sz="1200" dirty="0" smtClean="0"/>
              <a:t/>
            </a:r>
            <a:br>
              <a:rPr lang="en-AU" sz="1200" dirty="0" smtClean="0"/>
            </a:br>
            <a:endParaRPr lang="en-AU" sz="1200" dirty="0"/>
          </a:p>
        </p:txBody>
      </p:sp>
    </p:spTree>
    <p:extLst>
      <p:ext uri="{BB962C8B-B14F-4D97-AF65-F5344CB8AC3E}">
        <p14:creationId xmlns:p14="http://schemas.microsoft.com/office/powerpoint/2010/main" val="38403782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66253" y="496083"/>
            <a:ext cx="6414655" cy="3541362"/>
          </a:xfrm>
          <a:prstGeom prst="rect">
            <a:avLst/>
          </a:prstGeom>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886431" y="3621809"/>
            <a:ext cx="4895927" cy="3109913"/>
          </a:xfrm>
        </p:spPr>
      </p:pic>
      <p:cxnSp>
        <p:nvCxnSpPr>
          <p:cNvPr id="14" name="Straight Connector 13"/>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4857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Text Placeholder 3"/>
          <p:cNvSpPr>
            <a:spLocks noGrp="1"/>
          </p:cNvSpPr>
          <p:nvPr>
            <p:ph type="body" idx="10"/>
          </p:nvPr>
        </p:nvSpPr>
        <p:spPr/>
        <p:txBody>
          <a:bodyPr/>
          <a:lstStyle/>
          <a:p>
            <a:endParaRPr lang="en-AU" dirty="0"/>
          </a:p>
        </p:txBody>
      </p:sp>
      <p:sp>
        <p:nvSpPr>
          <p:cNvPr id="5" name="Text Placeholder 4"/>
          <p:cNvSpPr>
            <a:spLocks noGrp="1"/>
          </p:cNvSpPr>
          <p:nvPr>
            <p:ph type="body" sz="quarter" idx="14"/>
          </p:nvPr>
        </p:nvSpPr>
        <p:spPr/>
        <p:txBody>
          <a:bodyPr/>
          <a:lstStyle/>
          <a:p>
            <a:endParaRPr lang="en-AU"/>
          </a:p>
        </p:txBody>
      </p:sp>
      <p:cxnSp>
        <p:nvCxnSpPr>
          <p:cNvPr id="6" name="Straight Connector 5"/>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394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R&amp;D expertise guide</a:t>
            </a:r>
            <a:endParaRPr lang="en-AU" dirty="0"/>
          </a:p>
        </p:txBody>
      </p:sp>
      <p:cxnSp>
        <p:nvCxnSpPr>
          <p:cNvPr id="18" name="Straight Connector 17"/>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82149" y="6797370"/>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2964080513"/>
              </p:ext>
            </p:extLst>
          </p:nvPr>
        </p:nvGraphicFramePr>
        <p:xfrm>
          <a:off x="1226598" y="1253991"/>
          <a:ext cx="7991542" cy="4039407"/>
        </p:xfrm>
        <a:graphic>
          <a:graphicData uri="http://schemas.openxmlformats.org/drawingml/2006/table">
            <a:tbl>
              <a:tblPr firstRow="1" bandRow="1">
                <a:tableStyleId>{2D5ABB26-0587-4C30-8999-92F81FD0307C}</a:tableStyleId>
              </a:tblPr>
              <a:tblGrid>
                <a:gridCol w="3995771"/>
                <a:gridCol w="3995771"/>
              </a:tblGrid>
              <a:tr h="1936287">
                <a:tc>
                  <a:txBody>
                    <a:bodyPr/>
                    <a:lstStyle/>
                    <a:p>
                      <a:r>
                        <a:rPr lang="en-AU" sz="1200" b="1" i="1" dirty="0" smtClean="0">
                          <a:latin typeface="+mn-lt"/>
                        </a:rPr>
                        <a:t>Embedded in FCTG</a:t>
                      </a:r>
                    </a:p>
                    <a:p>
                      <a:endParaRPr lang="en-AU" sz="1200" dirty="0" smtClean="0">
                        <a:latin typeface="+mj-lt"/>
                      </a:endParaRPr>
                    </a:p>
                    <a:p>
                      <a:endParaRPr lang="en-AU" sz="1200" dirty="0" smtClean="0">
                        <a:latin typeface="+mj-lt"/>
                      </a:endParaRPr>
                    </a:p>
                    <a:p>
                      <a:r>
                        <a:rPr lang="en-AU" sz="1200" dirty="0" smtClean="0">
                          <a:latin typeface="+mj-lt"/>
                        </a:rPr>
                        <a:t>We </a:t>
                      </a:r>
                      <a:r>
                        <a:rPr lang="en-AU" sz="1200" b="1" dirty="0" smtClean="0">
                          <a:latin typeface="+mj-lt"/>
                        </a:rPr>
                        <a:t>know FCTG’s business structure, culture and goals</a:t>
                      </a:r>
                      <a:r>
                        <a:rPr lang="en-AU" sz="1200" dirty="0" smtClean="0">
                          <a:latin typeface="+mj-lt"/>
                        </a:rPr>
                        <a:t>. We can grasp business critical needs quickly as we are experienced FCTG employees and we work directly with business leaders.</a:t>
                      </a:r>
                    </a:p>
                    <a:p>
                      <a:endParaRPr lang="en-AU" sz="12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AU" sz="1200" b="1" i="1" dirty="0" smtClean="0">
                          <a:latin typeface="+mn-lt"/>
                        </a:rPr>
                        <a:t>Training best practice created specifically for FCTG </a:t>
                      </a:r>
                    </a:p>
                    <a:p>
                      <a:endParaRPr lang="en-AU" sz="1200" dirty="0" smtClean="0">
                        <a:latin typeface="+mj-lt"/>
                      </a:endParaRPr>
                    </a:p>
                    <a:p>
                      <a:r>
                        <a:rPr lang="en-AU" sz="1200" dirty="0" smtClean="0">
                          <a:latin typeface="+mj-lt"/>
                        </a:rPr>
                        <a:t>We take the </a:t>
                      </a:r>
                      <a:r>
                        <a:rPr lang="en-AU" sz="1200" b="1" dirty="0" smtClean="0">
                          <a:latin typeface="+mj-lt"/>
                        </a:rPr>
                        <a:t>best training industry practices and innovations and adapt them to specifically work for FCTG</a:t>
                      </a:r>
                      <a:r>
                        <a:rPr lang="en-AU" sz="1200" dirty="0" smtClean="0">
                          <a:latin typeface="+mj-lt"/>
                        </a:rPr>
                        <a:t>. This customised approach means no wasted training attendance and no contradictory content that does not reflect FCTG requirements or views.  This is recognised by our 4 LearnX industry awards.</a:t>
                      </a:r>
                      <a:endParaRPr lang="en-AU" sz="1200" b="1" dirty="0" smtClean="0">
                        <a:latin typeface="+mj-lt"/>
                      </a:endParaRPr>
                    </a:p>
                    <a:p>
                      <a:endParaRPr lang="en-AU" sz="12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2343">
                <a:tc>
                  <a:txBody>
                    <a:bodyPr/>
                    <a:lstStyle/>
                    <a:p>
                      <a:endParaRPr lang="en-AU" sz="1200" b="1" i="1" dirty="0" smtClean="0">
                        <a:latin typeface="+mn-lt"/>
                      </a:endParaRPr>
                    </a:p>
                    <a:p>
                      <a:r>
                        <a:rPr lang="en-AU" sz="1200" b="1" i="1" dirty="0" smtClean="0">
                          <a:latin typeface="+mn-lt"/>
                        </a:rPr>
                        <a:t>FCTG retail brand diversity catered for</a:t>
                      </a:r>
                    </a:p>
                    <a:p>
                      <a:endParaRPr lang="en-AU" sz="1200" b="1" dirty="0" smtClean="0">
                        <a:latin typeface="+mj-lt"/>
                      </a:endParaRPr>
                    </a:p>
                    <a:p>
                      <a:endParaRPr lang="en-AU" sz="1200" dirty="0" smtClean="0">
                        <a:latin typeface="+mj-lt"/>
                      </a:endParaRPr>
                    </a:p>
                    <a:p>
                      <a:r>
                        <a:rPr lang="en-AU" sz="1200" dirty="0" smtClean="0">
                          <a:latin typeface="+mj-lt"/>
                        </a:rPr>
                        <a:t>Where needed we create </a:t>
                      </a:r>
                      <a:r>
                        <a:rPr lang="en-AU" sz="1200" b="1" dirty="0" smtClean="0">
                          <a:latin typeface="+mj-lt"/>
                        </a:rPr>
                        <a:t>specific content for each retail brand </a:t>
                      </a:r>
                      <a:r>
                        <a:rPr lang="en-AU" sz="1200" dirty="0" smtClean="0">
                          <a:latin typeface="+mj-lt"/>
                        </a:rPr>
                        <a:t>to recognise different product and customers. We utilise any commonalities to be cost effective and time efficient.</a:t>
                      </a:r>
                    </a:p>
                    <a:p>
                      <a:endParaRPr lang="en-AU" sz="12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en-AU" sz="1200" b="1" i="1" dirty="0" smtClean="0">
                        <a:latin typeface="+mn-lt"/>
                      </a:endParaRPr>
                    </a:p>
                    <a:p>
                      <a:r>
                        <a:rPr lang="en-AU" sz="1200" b="1" i="1" dirty="0" smtClean="0">
                          <a:latin typeface="+mn-lt"/>
                        </a:rPr>
                        <a:t>Emphasis on retention and application of learning</a:t>
                      </a:r>
                    </a:p>
                    <a:p>
                      <a:endParaRPr lang="en-AU" sz="1200" b="1" dirty="0" smtClean="0">
                        <a:latin typeface="+mj-lt"/>
                      </a:endParaRPr>
                    </a:p>
                    <a:p>
                      <a:r>
                        <a:rPr lang="en-AU" sz="1200" dirty="0" smtClean="0">
                          <a:latin typeface="+mj-lt"/>
                        </a:rPr>
                        <a:t>Our</a:t>
                      </a:r>
                      <a:r>
                        <a:rPr lang="en-AU" sz="1200" b="1" dirty="0" smtClean="0">
                          <a:latin typeface="+mj-lt"/>
                        </a:rPr>
                        <a:t> learning transfer model </a:t>
                      </a:r>
                      <a:r>
                        <a:rPr lang="en-AU" sz="1200" dirty="0" smtClean="0">
                          <a:latin typeface="+mj-lt"/>
                        </a:rPr>
                        <a:t>uses proven adult learning methodologies that spark interest with the learner, allow for energetic and creative classroom and online content and practical on the job learning post classroom ensuring that consultants retain learning and can DO what is expected of them in their roles. </a:t>
                      </a:r>
                    </a:p>
                    <a:p>
                      <a:endParaRPr lang="en-AU" sz="12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r>
            </a:tbl>
          </a:graphicData>
        </a:graphic>
      </p:graphicFrame>
      <p:pic>
        <p:nvPicPr>
          <p:cNvPr id="7" name="Picture 6"/>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l="13257" t="6460" r="15345" b="1302"/>
          <a:stretch/>
        </p:blipFill>
        <p:spPr>
          <a:xfrm>
            <a:off x="2347194" y="5309774"/>
            <a:ext cx="981819" cy="1080000"/>
          </a:xfrm>
          <a:prstGeom prst="rect">
            <a:avLst/>
          </a:prstGeom>
        </p:spPr>
      </p:pic>
      <p:sp>
        <p:nvSpPr>
          <p:cNvPr id="25" name="Round Diagonal Corner Rectangle 24"/>
          <p:cNvSpPr/>
          <p:nvPr/>
        </p:nvSpPr>
        <p:spPr>
          <a:xfrm>
            <a:off x="2700766" y="6203290"/>
            <a:ext cx="843769" cy="374754"/>
          </a:xfrm>
          <a:prstGeom prst="round2Diag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800" dirty="0" smtClean="0">
                <a:solidFill>
                  <a:schemeClr val="bg2"/>
                </a:solidFill>
                <a:latin typeface="+mj-lt"/>
              </a:rPr>
              <a:t>Kylie Vinen</a:t>
            </a:r>
          </a:p>
        </p:txBody>
      </p:sp>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r="-2922" b="17879"/>
          <a:stretch/>
        </p:blipFill>
        <p:spPr>
          <a:xfrm>
            <a:off x="5009459" y="5309774"/>
            <a:ext cx="1042495" cy="1080000"/>
          </a:xfrm>
          <a:prstGeom prst="rect">
            <a:avLst/>
          </a:prstGeom>
        </p:spPr>
      </p:pic>
      <p:sp>
        <p:nvSpPr>
          <p:cNvPr id="22" name="Round Diagonal Corner Rectangle 21"/>
          <p:cNvSpPr/>
          <p:nvPr/>
        </p:nvSpPr>
        <p:spPr>
          <a:xfrm>
            <a:off x="5282607" y="6235239"/>
            <a:ext cx="843769" cy="374754"/>
          </a:xfrm>
          <a:prstGeom prst="round2Diag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800" dirty="0" smtClean="0">
                <a:solidFill>
                  <a:schemeClr val="bg2"/>
                </a:solidFill>
                <a:latin typeface="+mj-lt"/>
              </a:rPr>
              <a:t>Ainsley May</a:t>
            </a:r>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88975" y="5309774"/>
            <a:ext cx="849437" cy="1080000"/>
          </a:xfrm>
          <a:prstGeom prst="rect">
            <a:avLst/>
          </a:prstGeom>
        </p:spPr>
      </p:pic>
      <p:sp>
        <p:nvSpPr>
          <p:cNvPr id="21" name="Round Diagonal Corner Rectangle 20"/>
          <p:cNvSpPr/>
          <p:nvPr/>
        </p:nvSpPr>
        <p:spPr>
          <a:xfrm>
            <a:off x="3978142" y="6219264"/>
            <a:ext cx="843769" cy="374754"/>
          </a:xfrm>
          <a:prstGeom prst="round2Diag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800" dirty="0" smtClean="0">
                <a:solidFill>
                  <a:schemeClr val="bg2"/>
                </a:solidFill>
                <a:latin typeface="+mj-lt"/>
              </a:rPr>
              <a:t>Lisa Corbette</a:t>
            </a:r>
          </a:p>
        </p:txBody>
      </p: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12471" y="5342616"/>
            <a:ext cx="977414" cy="1080000"/>
          </a:xfrm>
          <a:prstGeom prst="rect">
            <a:avLst/>
          </a:prstGeom>
        </p:spPr>
      </p:pic>
      <p:sp>
        <p:nvSpPr>
          <p:cNvPr id="23" name="Round Diagonal Corner Rectangle 22"/>
          <p:cNvSpPr/>
          <p:nvPr/>
        </p:nvSpPr>
        <p:spPr>
          <a:xfrm>
            <a:off x="6764645" y="6202397"/>
            <a:ext cx="843769" cy="374754"/>
          </a:xfrm>
          <a:prstGeom prst="round2Diag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800" dirty="0" smtClean="0">
                <a:solidFill>
                  <a:schemeClr val="bg2"/>
                </a:solidFill>
                <a:latin typeface="+mj-lt"/>
              </a:rPr>
              <a:t>Steven Elvin</a:t>
            </a:r>
          </a:p>
        </p:txBody>
      </p:sp>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7272" y="5326641"/>
            <a:ext cx="1020000" cy="1080000"/>
          </a:xfrm>
          <a:prstGeom prst="rect">
            <a:avLst/>
          </a:prstGeom>
        </p:spPr>
      </p:pic>
      <p:sp>
        <p:nvSpPr>
          <p:cNvPr id="12" name="Round Diagonal Corner Rectangle 11"/>
          <p:cNvSpPr/>
          <p:nvPr/>
        </p:nvSpPr>
        <p:spPr>
          <a:xfrm>
            <a:off x="1380879" y="6203290"/>
            <a:ext cx="843769" cy="374754"/>
          </a:xfrm>
          <a:prstGeom prst="round2Diag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800" dirty="0" smtClean="0">
                <a:solidFill>
                  <a:schemeClr val="bg2"/>
                </a:solidFill>
                <a:latin typeface="+mj-lt"/>
              </a:rPr>
              <a:t>Leanne</a:t>
            </a:r>
            <a:r>
              <a:rPr lang="en-AU" sz="800" dirty="0" smtClean="0">
                <a:latin typeface="+mj-lt"/>
              </a:rPr>
              <a:t> </a:t>
            </a:r>
            <a:r>
              <a:rPr lang="en-AU" sz="800" dirty="0" smtClean="0">
                <a:solidFill>
                  <a:schemeClr val="bg2"/>
                </a:solidFill>
                <a:latin typeface="+mj-lt"/>
              </a:rPr>
              <a:t>Edmonds</a:t>
            </a:r>
          </a:p>
        </p:txBody>
      </p:sp>
    </p:spTree>
    <p:extLst>
      <p:ext uri="{BB962C8B-B14F-4D97-AF65-F5344CB8AC3E}">
        <p14:creationId xmlns:p14="http://schemas.microsoft.com/office/powerpoint/2010/main" val="203197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Text Placeholder 3"/>
          <p:cNvSpPr>
            <a:spLocks noGrp="1"/>
          </p:cNvSpPr>
          <p:nvPr>
            <p:ph type="body" idx="10"/>
          </p:nvPr>
        </p:nvSpPr>
        <p:spPr/>
        <p:txBody>
          <a:bodyPr/>
          <a:lstStyle/>
          <a:p>
            <a:endParaRPr lang="en-AU" dirty="0"/>
          </a:p>
        </p:txBody>
      </p:sp>
      <p:sp>
        <p:nvSpPr>
          <p:cNvPr id="5" name="Text Placeholder 4"/>
          <p:cNvSpPr>
            <a:spLocks noGrp="1"/>
          </p:cNvSpPr>
          <p:nvPr>
            <p:ph type="body" sz="quarter" idx="14"/>
          </p:nvPr>
        </p:nvSpPr>
        <p:spPr/>
        <p:txBody>
          <a:bodyPr/>
          <a:lstStyle/>
          <a:p>
            <a:endParaRPr lang="en-AU"/>
          </a:p>
        </p:txBody>
      </p:sp>
      <p:cxnSp>
        <p:nvCxnSpPr>
          <p:cNvPr id="6" name="Straight Connector 5"/>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008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462724" y="2081585"/>
            <a:ext cx="2150729" cy="476298"/>
          </a:xfrm>
          <a:ln>
            <a:noFill/>
          </a:ln>
        </p:spPr>
        <p:txBody>
          <a:bodyPr>
            <a:normAutofit fontScale="62500" lnSpcReduction="20000"/>
          </a:bodyPr>
          <a:lstStyle/>
          <a:p>
            <a:pPr algn="ctr"/>
            <a:r>
              <a:rPr lang="en-AU" sz="1700" b="1" dirty="0"/>
              <a:t>Trainer / expert led classroom training</a:t>
            </a:r>
          </a:p>
          <a:p>
            <a:pPr algn="ctr"/>
            <a:endParaRPr lang="en-AU" b="1" dirty="0" smtClean="0"/>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a:t>
            </a:r>
            <a:endParaRPr lang="en-AU" dirty="0"/>
          </a:p>
        </p:txBody>
      </p:sp>
      <p:sp>
        <p:nvSpPr>
          <p:cNvPr id="5" name="Content Placeholder 4"/>
          <p:cNvSpPr>
            <a:spLocks noGrp="1"/>
          </p:cNvSpPr>
          <p:nvPr>
            <p:ph idx="11"/>
          </p:nvPr>
        </p:nvSpPr>
        <p:spPr>
          <a:xfrm>
            <a:off x="2657833" y="2081585"/>
            <a:ext cx="2104235" cy="378905"/>
          </a:xfrm>
        </p:spPr>
        <p:txBody>
          <a:bodyPr/>
          <a:lstStyle/>
          <a:p>
            <a:pPr algn="ctr">
              <a:lnSpc>
                <a:spcPct val="100000"/>
              </a:lnSpc>
            </a:pPr>
            <a:r>
              <a:rPr lang="en-AU" sz="1100" b="1" dirty="0"/>
              <a:t>Trainer / expert led interactive webinar</a:t>
            </a:r>
          </a:p>
        </p:txBody>
      </p:sp>
      <p:sp>
        <p:nvSpPr>
          <p:cNvPr id="6" name="Content Placeholder 5"/>
          <p:cNvSpPr>
            <a:spLocks noGrp="1"/>
          </p:cNvSpPr>
          <p:nvPr>
            <p:ph idx="12"/>
          </p:nvPr>
        </p:nvSpPr>
        <p:spPr>
          <a:xfrm>
            <a:off x="5070347" y="2053430"/>
            <a:ext cx="2104235" cy="320992"/>
          </a:xfrm>
        </p:spPr>
        <p:txBody>
          <a:bodyPr/>
          <a:lstStyle/>
          <a:p>
            <a:pPr algn="ctr"/>
            <a:r>
              <a:rPr lang="en-AU" sz="1100" b="1" dirty="0"/>
              <a:t>Leader led </a:t>
            </a:r>
            <a:r>
              <a:rPr lang="en-AU" sz="1100" b="1" dirty="0" smtClean="0"/>
              <a:t>training </a:t>
            </a:r>
            <a:endParaRPr lang="en-AU" sz="1100" b="1" dirty="0"/>
          </a:p>
          <a:p>
            <a:endParaRPr lang="en-AU" sz="1108" i="0" dirty="0">
              <a:latin typeface="+mj-lt"/>
            </a:endParaRPr>
          </a:p>
        </p:txBody>
      </p:sp>
      <p:sp>
        <p:nvSpPr>
          <p:cNvPr id="7" name="Content Placeholder 6"/>
          <p:cNvSpPr>
            <a:spLocks noGrp="1"/>
          </p:cNvSpPr>
          <p:nvPr>
            <p:ph idx="13"/>
          </p:nvPr>
        </p:nvSpPr>
        <p:spPr>
          <a:xfrm>
            <a:off x="7306465" y="2053430"/>
            <a:ext cx="2104235" cy="644390"/>
          </a:xfrm>
        </p:spPr>
        <p:txBody>
          <a:bodyPr/>
          <a:lstStyle/>
          <a:p>
            <a:pPr algn="ctr">
              <a:lnSpc>
                <a:spcPct val="100000"/>
              </a:lnSpc>
            </a:pPr>
            <a:r>
              <a:rPr lang="en-AU" sz="1100" b="1" dirty="0"/>
              <a:t>Trainer / expert led product information webinar</a:t>
            </a:r>
          </a:p>
        </p:txBody>
      </p:sp>
      <p:cxnSp>
        <p:nvCxnSpPr>
          <p:cNvPr id="18" name="Straight Connector 17"/>
          <p:cNvCxnSpPr/>
          <p:nvPr/>
        </p:nvCxnSpPr>
        <p:spPr>
          <a:xfrm flipV="1">
            <a:off x="1226600" y="1135882"/>
            <a:ext cx="8679400" cy="917"/>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89313" y="2557883"/>
            <a:ext cx="1622266" cy="2369880"/>
          </a:xfrm>
          <a:prstGeom prst="rect">
            <a:avLst/>
          </a:prstGeom>
          <a:noFill/>
        </p:spPr>
        <p:txBody>
          <a:bodyPr wrap="square" lIns="0" tIns="0" rIns="0" bIns="0" rtlCol="0">
            <a:spAutoFit/>
          </a:bodyPr>
          <a:lstStyle/>
          <a:p>
            <a:r>
              <a:rPr lang="en-AU" sz="1100" dirty="0">
                <a:latin typeface="+mj-lt"/>
              </a:rPr>
              <a:t>Explore concepts for the first time, complex learning subjects, peer learning</a:t>
            </a:r>
          </a:p>
          <a:p>
            <a:endParaRPr lang="en-AU" sz="1100" dirty="0">
              <a:latin typeface="+mj-lt"/>
            </a:endParaRPr>
          </a:p>
          <a:p>
            <a:r>
              <a:rPr lang="en-AU" sz="1100" dirty="0">
                <a:latin typeface="+mj-lt"/>
              </a:rPr>
              <a:t>Sparks and boosters</a:t>
            </a:r>
          </a:p>
          <a:p>
            <a:endParaRPr lang="en-AU" sz="1100" dirty="0">
              <a:latin typeface="+mj-lt"/>
            </a:endParaRPr>
          </a:p>
          <a:p>
            <a:r>
              <a:rPr lang="en-AU" sz="1100" dirty="0">
                <a:latin typeface="+mj-lt"/>
              </a:rPr>
              <a:t>Large or small group</a:t>
            </a:r>
          </a:p>
          <a:p>
            <a:endParaRPr lang="en-AU" sz="1100" dirty="0">
              <a:latin typeface="+mj-lt"/>
            </a:endParaRPr>
          </a:p>
          <a:p>
            <a:r>
              <a:rPr lang="en-AU" sz="1100" dirty="0">
                <a:latin typeface="+mj-lt"/>
              </a:rPr>
              <a:t>With or without computer access</a:t>
            </a:r>
          </a:p>
          <a:p>
            <a:endParaRPr lang="en-AU" sz="1100" dirty="0">
              <a:latin typeface="+mj-lt"/>
            </a:endParaRPr>
          </a:p>
          <a:p>
            <a:r>
              <a:rPr lang="en-AU" sz="1100" dirty="0">
                <a:latin typeface="+mj-lt"/>
              </a:rPr>
              <a:t>Full evaluation for measuring results</a:t>
            </a:r>
          </a:p>
        </p:txBody>
      </p:sp>
      <p:sp>
        <p:nvSpPr>
          <p:cNvPr id="22" name="TextBox 21"/>
          <p:cNvSpPr txBox="1"/>
          <p:nvPr/>
        </p:nvSpPr>
        <p:spPr>
          <a:xfrm>
            <a:off x="2970658" y="2553309"/>
            <a:ext cx="1637685" cy="1588768"/>
          </a:xfrm>
          <a:prstGeom prst="rect">
            <a:avLst/>
          </a:prstGeom>
          <a:noFill/>
        </p:spPr>
        <p:txBody>
          <a:bodyPr wrap="square" lIns="0" tIns="0" rIns="0" bIns="0" rtlCol="0">
            <a:spAutoFit/>
          </a:bodyPr>
          <a:lstStyle/>
          <a:p>
            <a:r>
              <a:rPr lang="en-AU" sz="1100" dirty="0">
                <a:latin typeface="+mj-lt"/>
              </a:rPr>
              <a:t>Interactive, small group </a:t>
            </a:r>
            <a:r>
              <a:rPr lang="en-AU" sz="1100" dirty="0" smtClean="0">
                <a:latin typeface="+mj-lt"/>
              </a:rPr>
              <a:t>(ideal </a:t>
            </a:r>
            <a:r>
              <a:rPr lang="en-AU" sz="1100" dirty="0">
                <a:latin typeface="+mj-lt"/>
              </a:rPr>
              <a:t>12), dig deep in to “how tos</a:t>
            </a:r>
            <a:r>
              <a:rPr lang="en-AU" sz="1100" dirty="0" smtClean="0">
                <a:latin typeface="+mj-lt"/>
              </a:rPr>
              <a:t>”</a:t>
            </a:r>
          </a:p>
          <a:p>
            <a:endParaRPr lang="en-AU" sz="1100" dirty="0">
              <a:latin typeface="+mj-lt"/>
            </a:endParaRPr>
          </a:p>
          <a:p>
            <a:r>
              <a:rPr lang="en-AU" sz="1100" dirty="0" smtClean="0">
                <a:latin typeface="+mj-lt"/>
              </a:rPr>
              <a:t>Sparks and boosters</a:t>
            </a:r>
          </a:p>
          <a:p>
            <a:endParaRPr lang="en-AU" sz="1100" dirty="0">
              <a:latin typeface="+mj-lt"/>
            </a:endParaRPr>
          </a:p>
          <a:p>
            <a:r>
              <a:rPr lang="en-AU" sz="1100" dirty="0" smtClean="0">
                <a:latin typeface="+mj-lt"/>
              </a:rPr>
              <a:t>Full evaluation for measuring results</a:t>
            </a:r>
            <a:endParaRPr lang="en-AU" sz="1100" dirty="0">
              <a:latin typeface="+mj-lt"/>
            </a:endParaRPr>
          </a:p>
          <a:p>
            <a:endParaRPr lang="en-AU" sz="762" dirty="0">
              <a:latin typeface="+mj-lt"/>
            </a:endParaRPr>
          </a:p>
          <a:p>
            <a:endParaRPr lang="en-AU" sz="762" dirty="0">
              <a:latin typeface="+mj-lt"/>
            </a:endParaRPr>
          </a:p>
        </p:txBody>
      </p:sp>
      <p:sp>
        <p:nvSpPr>
          <p:cNvPr id="23" name="TextBox 22"/>
          <p:cNvSpPr txBox="1"/>
          <p:nvPr/>
        </p:nvSpPr>
        <p:spPr>
          <a:xfrm>
            <a:off x="5217736" y="2554049"/>
            <a:ext cx="1809458" cy="1015663"/>
          </a:xfrm>
          <a:prstGeom prst="rect">
            <a:avLst/>
          </a:prstGeom>
          <a:noFill/>
        </p:spPr>
        <p:txBody>
          <a:bodyPr wrap="square" lIns="0" tIns="0" rIns="0" bIns="0" rtlCol="0">
            <a:spAutoFit/>
          </a:bodyPr>
          <a:lstStyle/>
          <a:p>
            <a:r>
              <a:rPr lang="en-AU" sz="1100" dirty="0">
                <a:latin typeface="+mj-lt"/>
              </a:rPr>
              <a:t>Delivered locally by </a:t>
            </a:r>
            <a:r>
              <a:rPr lang="en-AU" sz="1100" dirty="0" smtClean="0">
                <a:latin typeface="+mj-lt"/>
              </a:rPr>
              <a:t>AL,TL</a:t>
            </a:r>
            <a:r>
              <a:rPr lang="en-AU" sz="1100" dirty="0">
                <a:latin typeface="+mj-lt"/>
              </a:rPr>
              <a:t>, </a:t>
            </a:r>
            <a:r>
              <a:rPr lang="en-AU" sz="1100" dirty="0" smtClean="0">
                <a:latin typeface="+mj-lt"/>
              </a:rPr>
              <a:t>PM</a:t>
            </a:r>
          </a:p>
          <a:p>
            <a:endParaRPr lang="en-AU" sz="1100" dirty="0">
              <a:latin typeface="+mj-lt"/>
            </a:endParaRPr>
          </a:p>
          <a:p>
            <a:r>
              <a:rPr lang="en-AU" sz="1100" dirty="0" smtClean="0">
                <a:latin typeface="+mj-lt"/>
              </a:rPr>
              <a:t>Store based guided sessions or sessions for TL, ATL, 3IC meetings</a:t>
            </a:r>
            <a:endParaRPr lang="en-AU" sz="1100" dirty="0">
              <a:latin typeface="+mj-lt"/>
            </a:endParaRPr>
          </a:p>
        </p:txBody>
      </p:sp>
      <p:cxnSp>
        <p:nvCxnSpPr>
          <p:cNvPr id="28" name="Straight Connector 27"/>
          <p:cNvCxnSpPr/>
          <p:nvPr/>
        </p:nvCxnSpPr>
        <p:spPr>
          <a:xfrm>
            <a:off x="-237995" y="6733159"/>
            <a:ext cx="6324662"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985629" y="4783439"/>
            <a:ext cx="1809458" cy="1354217"/>
          </a:xfrm>
          <a:prstGeom prst="rect">
            <a:avLst/>
          </a:prstGeom>
          <a:noFill/>
        </p:spPr>
        <p:txBody>
          <a:bodyPr wrap="square" lIns="0" tIns="0" rIns="0" bIns="0" rtlCol="0">
            <a:spAutoFit/>
          </a:bodyPr>
          <a:lstStyle/>
          <a:p>
            <a:r>
              <a:rPr lang="en-AU" sz="1100" dirty="0">
                <a:latin typeface="+mj-lt"/>
              </a:rPr>
              <a:t>	         </a:t>
            </a:r>
            <a:r>
              <a:rPr lang="en-AU" sz="1100" dirty="0" smtClean="0">
                <a:latin typeface="+mj-lt"/>
              </a:rPr>
              <a:t>eLearning </a:t>
            </a:r>
            <a:r>
              <a:rPr lang="en-AU" sz="1100" dirty="0">
                <a:latin typeface="+mj-lt"/>
              </a:rPr>
              <a:t>used for compliance modules, </a:t>
            </a:r>
            <a:r>
              <a:rPr lang="en-AU" sz="1100" dirty="0" smtClean="0">
                <a:latin typeface="+mj-lt"/>
              </a:rPr>
              <a:t>destination</a:t>
            </a:r>
            <a:r>
              <a:rPr lang="en-AU" sz="1100" dirty="0">
                <a:latin typeface="+mj-lt"/>
              </a:rPr>
              <a:t>, </a:t>
            </a:r>
            <a:r>
              <a:rPr lang="en-AU" sz="1100" dirty="0" smtClean="0">
                <a:latin typeface="+mj-lt"/>
              </a:rPr>
              <a:t>airline </a:t>
            </a:r>
            <a:r>
              <a:rPr lang="en-AU" sz="1100" dirty="0">
                <a:latin typeface="+mj-lt"/>
              </a:rPr>
              <a:t>and </a:t>
            </a:r>
            <a:r>
              <a:rPr lang="en-AU" sz="1100" dirty="0" smtClean="0">
                <a:latin typeface="+mj-lt"/>
              </a:rPr>
              <a:t>supplier Modules </a:t>
            </a:r>
            <a:r>
              <a:rPr lang="en-AU" sz="1100" dirty="0">
                <a:latin typeface="+mj-lt"/>
              </a:rPr>
              <a:t>delivered  in 20  minute </a:t>
            </a:r>
            <a:r>
              <a:rPr lang="en-AU" sz="1100" dirty="0" smtClean="0">
                <a:latin typeface="+mj-lt"/>
              </a:rPr>
              <a:t>chunks</a:t>
            </a:r>
          </a:p>
          <a:p>
            <a:endParaRPr lang="en-AU" sz="1100" dirty="0">
              <a:latin typeface="+mj-lt"/>
            </a:endParaRPr>
          </a:p>
          <a:p>
            <a:r>
              <a:rPr lang="en-AU" sz="1100" dirty="0" smtClean="0">
                <a:latin typeface="+mj-lt"/>
              </a:rPr>
              <a:t>Level 1 evaluation available</a:t>
            </a:r>
            <a:endParaRPr lang="en-AU" sz="762" dirty="0">
              <a:latin typeface="+mj-lt"/>
            </a:endParaRPr>
          </a:p>
        </p:txBody>
      </p:sp>
      <p:sp>
        <p:nvSpPr>
          <p:cNvPr id="32" name="Content Placeholder 4"/>
          <p:cNvSpPr txBox="1">
            <a:spLocks/>
          </p:cNvSpPr>
          <p:nvPr/>
        </p:nvSpPr>
        <p:spPr>
          <a:xfrm>
            <a:off x="2769001" y="4456069"/>
            <a:ext cx="2104235" cy="378905"/>
          </a:xfrm>
          <a:prstGeom prst="rect">
            <a:avLst/>
          </a:prstGeom>
        </p:spPr>
        <p:txBody>
          <a:bodyPr vert="horz" lIns="0" tIns="0" rIns="0" bIns="0" rtlCol="0">
            <a:noAutofit/>
          </a:bodyPr>
          <a:lstStyle>
            <a:lvl1pPr marL="0" indent="0" algn="l" defTabSz="843925" rtl="0" eaLnBrk="1" latinLnBrk="0" hangingPunct="1">
              <a:lnSpc>
                <a:spcPct val="120000"/>
              </a:lnSpc>
              <a:spcBef>
                <a:spcPts val="555"/>
              </a:spcBef>
              <a:spcAft>
                <a:spcPts val="1108"/>
              </a:spcAft>
              <a:buFont typeface="Calibri" panose="020F0502020204030204" pitchFamily="34" charset="0"/>
              <a:buChar char="​"/>
              <a:defRPr sz="1385" i="1" kern="1200" baseline="0">
                <a:solidFill>
                  <a:schemeClr val="accent3"/>
                </a:solidFill>
                <a:latin typeface="+mn-lt"/>
                <a:ea typeface="+mn-ea"/>
                <a:cs typeface="+mn-cs"/>
              </a:defRPr>
            </a:lvl1pPr>
            <a:lvl2pPr marL="0" indent="0" algn="l" defTabSz="843925" rtl="0" eaLnBrk="1" latinLnBrk="0" hangingPunct="1">
              <a:lnSpc>
                <a:spcPct val="100000"/>
              </a:lnSpc>
              <a:spcBef>
                <a:spcPts val="0"/>
              </a:spcBef>
              <a:spcAft>
                <a:spcPts val="555"/>
              </a:spcAft>
              <a:buFont typeface="Calibri" panose="020F0502020204030204" pitchFamily="34" charset="0"/>
              <a:buChar char="​"/>
              <a:defRPr sz="1385" i="1" kern="1200">
                <a:solidFill>
                  <a:schemeClr val="tx2"/>
                </a:solidFill>
                <a:latin typeface="+mn-lt"/>
                <a:ea typeface="+mn-ea"/>
                <a:cs typeface="+mn-cs"/>
              </a:defRPr>
            </a:lvl2pPr>
            <a:lvl3pPr marL="0" indent="0" algn="l" defTabSz="843925" rtl="0" eaLnBrk="1" latinLnBrk="0" hangingPunct="1">
              <a:lnSpc>
                <a:spcPct val="120000"/>
              </a:lnSpc>
              <a:spcBef>
                <a:spcPts val="555"/>
              </a:spcBef>
              <a:spcAft>
                <a:spcPts val="555"/>
              </a:spcAft>
              <a:buFont typeface="Calibri" panose="020F0502020204030204" pitchFamily="34" charset="0"/>
              <a:buChar char="​"/>
              <a:defRPr sz="1015" kern="1200">
                <a:solidFill>
                  <a:schemeClr val="tx2"/>
                </a:solidFill>
                <a:latin typeface="+mj-lt"/>
                <a:ea typeface="+mn-ea"/>
                <a:cs typeface="+mn-cs"/>
              </a:defRPr>
            </a:lvl3pPr>
            <a:lvl4pPr marL="0" indent="0" algn="l" defTabSz="843925" rtl="0" eaLnBrk="1" latinLnBrk="0" hangingPunct="1">
              <a:lnSpc>
                <a:spcPct val="110000"/>
              </a:lnSpc>
              <a:spcBef>
                <a:spcPts val="0"/>
              </a:spcBef>
              <a:buFont typeface="Calibri" panose="020F0502020204030204" pitchFamily="34" charset="0"/>
              <a:buChar char="​"/>
              <a:defRPr sz="1015" i="1" kern="1200">
                <a:solidFill>
                  <a:schemeClr val="accent2"/>
                </a:solidFill>
                <a:latin typeface="+mn-lt"/>
                <a:ea typeface="+mn-ea"/>
                <a:cs typeface="+mn-cs"/>
              </a:defRPr>
            </a:lvl4pPr>
            <a:lvl5pPr marL="0" indent="0" algn="l" defTabSz="843925" rtl="0" eaLnBrk="1" latinLnBrk="0" hangingPunct="1">
              <a:lnSpc>
                <a:spcPct val="150000"/>
              </a:lnSpc>
              <a:spcBef>
                <a:spcPts val="0"/>
              </a:spcBef>
              <a:buFont typeface="Calibri" panose="020F0502020204030204" pitchFamily="34" charset="0"/>
              <a:buChar char="​"/>
              <a:defRPr sz="646" kern="1200">
                <a:solidFill>
                  <a:schemeClr val="tx2"/>
                </a:solidFill>
                <a:latin typeface="+mj-lt"/>
                <a:ea typeface="+mn-ea"/>
                <a:cs typeface="+mn-cs"/>
              </a:defRPr>
            </a:lvl5pPr>
            <a:lvl6pPr marL="2320794"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6pPr>
            <a:lvl7pPr marL="2742756"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7pPr>
            <a:lvl8pPr marL="3164719"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8pPr>
            <a:lvl9pPr marL="3586681"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9pPr>
          </a:lstStyle>
          <a:p>
            <a:pPr algn="ctr">
              <a:lnSpc>
                <a:spcPct val="100000"/>
              </a:lnSpc>
            </a:pPr>
            <a:r>
              <a:rPr lang="en-AU" sz="1100" b="1" dirty="0" smtClean="0"/>
              <a:t>E learning modules (Gateway)</a:t>
            </a:r>
            <a:endParaRPr lang="en-AU" sz="1100" b="1" dirty="0"/>
          </a:p>
        </p:txBody>
      </p:sp>
      <p:sp>
        <p:nvSpPr>
          <p:cNvPr id="34" name="Content Placeholder 4"/>
          <p:cNvSpPr txBox="1">
            <a:spLocks/>
          </p:cNvSpPr>
          <p:nvPr/>
        </p:nvSpPr>
        <p:spPr>
          <a:xfrm>
            <a:off x="5089864" y="4472972"/>
            <a:ext cx="2104235" cy="378905"/>
          </a:xfrm>
          <a:prstGeom prst="rect">
            <a:avLst/>
          </a:prstGeom>
        </p:spPr>
        <p:txBody>
          <a:bodyPr vert="horz" lIns="0" tIns="0" rIns="0" bIns="0" rtlCol="0">
            <a:noAutofit/>
          </a:bodyPr>
          <a:lstStyle>
            <a:lvl1pPr marL="0" indent="0" algn="l" defTabSz="843925" rtl="0" eaLnBrk="1" latinLnBrk="0" hangingPunct="1">
              <a:lnSpc>
                <a:spcPct val="120000"/>
              </a:lnSpc>
              <a:spcBef>
                <a:spcPts val="555"/>
              </a:spcBef>
              <a:spcAft>
                <a:spcPts val="1108"/>
              </a:spcAft>
              <a:buFont typeface="Calibri" panose="020F0502020204030204" pitchFamily="34" charset="0"/>
              <a:buChar char="​"/>
              <a:defRPr sz="1385" i="1" kern="1200" baseline="0">
                <a:solidFill>
                  <a:schemeClr val="accent3"/>
                </a:solidFill>
                <a:latin typeface="+mn-lt"/>
                <a:ea typeface="+mn-ea"/>
                <a:cs typeface="+mn-cs"/>
              </a:defRPr>
            </a:lvl1pPr>
            <a:lvl2pPr marL="0" indent="0" algn="l" defTabSz="843925" rtl="0" eaLnBrk="1" latinLnBrk="0" hangingPunct="1">
              <a:lnSpc>
                <a:spcPct val="100000"/>
              </a:lnSpc>
              <a:spcBef>
                <a:spcPts val="0"/>
              </a:spcBef>
              <a:spcAft>
                <a:spcPts val="555"/>
              </a:spcAft>
              <a:buFont typeface="Calibri" panose="020F0502020204030204" pitchFamily="34" charset="0"/>
              <a:buChar char="​"/>
              <a:defRPr sz="1385" i="1" kern="1200">
                <a:solidFill>
                  <a:schemeClr val="tx2"/>
                </a:solidFill>
                <a:latin typeface="+mn-lt"/>
                <a:ea typeface="+mn-ea"/>
                <a:cs typeface="+mn-cs"/>
              </a:defRPr>
            </a:lvl2pPr>
            <a:lvl3pPr marL="0" indent="0" algn="l" defTabSz="843925" rtl="0" eaLnBrk="1" latinLnBrk="0" hangingPunct="1">
              <a:lnSpc>
                <a:spcPct val="120000"/>
              </a:lnSpc>
              <a:spcBef>
                <a:spcPts val="555"/>
              </a:spcBef>
              <a:spcAft>
                <a:spcPts val="555"/>
              </a:spcAft>
              <a:buFont typeface="Calibri" panose="020F0502020204030204" pitchFamily="34" charset="0"/>
              <a:buChar char="​"/>
              <a:defRPr sz="1015" kern="1200">
                <a:solidFill>
                  <a:schemeClr val="tx2"/>
                </a:solidFill>
                <a:latin typeface="+mj-lt"/>
                <a:ea typeface="+mn-ea"/>
                <a:cs typeface="+mn-cs"/>
              </a:defRPr>
            </a:lvl3pPr>
            <a:lvl4pPr marL="0" indent="0" algn="l" defTabSz="843925" rtl="0" eaLnBrk="1" latinLnBrk="0" hangingPunct="1">
              <a:lnSpc>
                <a:spcPct val="110000"/>
              </a:lnSpc>
              <a:spcBef>
                <a:spcPts val="0"/>
              </a:spcBef>
              <a:buFont typeface="Calibri" panose="020F0502020204030204" pitchFamily="34" charset="0"/>
              <a:buChar char="​"/>
              <a:defRPr sz="1015" i="1" kern="1200">
                <a:solidFill>
                  <a:schemeClr val="accent2"/>
                </a:solidFill>
                <a:latin typeface="+mn-lt"/>
                <a:ea typeface="+mn-ea"/>
                <a:cs typeface="+mn-cs"/>
              </a:defRPr>
            </a:lvl4pPr>
            <a:lvl5pPr marL="0" indent="0" algn="l" defTabSz="843925" rtl="0" eaLnBrk="1" latinLnBrk="0" hangingPunct="1">
              <a:lnSpc>
                <a:spcPct val="150000"/>
              </a:lnSpc>
              <a:spcBef>
                <a:spcPts val="0"/>
              </a:spcBef>
              <a:buFont typeface="Calibri" panose="020F0502020204030204" pitchFamily="34" charset="0"/>
              <a:buChar char="​"/>
              <a:defRPr sz="646" kern="1200">
                <a:solidFill>
                  <a:schemeClr val="tx2"/>
                </a:solidFill>
                <a:latin typeface="+mj-lt"/>
                <a:ea typeface="+mn-ea"/>
                <a:cs typeface="+mn-cs"/>
              </a:defRPr>
            </a:lvl5pPr>
            <a:lvl6pPr marL="2320794"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6pPr>
            <a:lvl7pPr marL="2742756"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7pPr>
            <a:lvl8pPr marL="3164719"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8pPr>
            <a:lvl9pPr marL="3586681"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9pPr>
          </a:lstStyle>
          <a:p>
            <a:pPr algn="ctr">
              <a:lnSpc>
                <a:spcPct val="100000"/>
              </a:lnSpc>
            </a:pPr>
            <a:r>
              <a:rPr lang="en-AU" sz="1100" b="1" dirty="0" smtClean="0"/>
              <a:t>Point of sale training</a:t>
            </a:r>
            <a:endParaRPr lang="en-AU" sz="1100" b="1" dirty="0"/>
          </a:p>
        </p:txBody>
      </p:sp>
      <p:sp>
        <p:nvSpPr>
          <p:cNvPr id="35" name="TextBox 34"/>
          <p:cNvSpPr txBox="1"/>
          <p:nvPr/>
        </p:nvSpPr>
        <p:spPr>
          <a:xfrm>
            <a:off x="5217737" y="4856516"/>
            <a:ext cx="1809458" cy="846386"/>
          </a:xfrm>
          <a:prstGeom prst="rect">
            <a:avLst/>
          </a:prstGeom>
          <a:noFill/>
        </p:spPr>
        <p:txBody>
          <a:bodyPr wrap="square" lIns="0" tIns="0" rIns="0" bIns="0" rtlCol="0">
            <a:spAutoFit/>
          </a:bodyPr>
          <a:lstStyle/>
          <a:p>
            <a:r>
              <a:rPr lang="en-AU" sz="1100" dirty="0" smtClean="0">
                <a:latin typeface="+mj-lt"/>
              </a:rPr>
              <a:t>3 </a:t>
            </a:r>
            <a:r>
              <a:rPr lang="en-AU" sz="1100" dirty="0">
                <a:latin typeface="+mj-lt"/>
              </a:rPr>
              <a:t>-5 min refresher training delivered online for  consultants to use as a "just in time" reminder of </a:t>
            </a:r>
            <a:r>
              <a:rPr lang="en-AU" sz="1100" dirty="0" smtClean="0">
                <a:latin typeface="+mj-lt"/>
              </a:rPr>
              <a:t>how to           </a:t>
            </a:r>
            <a:r>
              <a:rPr lang="en-AU" sz="1100" dirty="0">
                <a:latin typeface="+mj-lt"/>
              </a:rPr>
              <a:t>complete </a:t>
            </a:r>
            <a:r>
              <a:rPr lang="en-AU" sz="1100" dirty="0" smtClean="0">
                <a:latin typeface="+mj-lt"/>
              </a:rPr>
              <a:t>a </a:t>
            </a:r>
            <a:r>
              <a:rPr lang="en-AU" sz="1100" dirty="0">
                <a:latin typeface="+mj-lt"/>
              </a:rPr>
              <a:t>task. </a:t>
            </a:r>
            <a:endParaRPr lang="en-AU" sz="762" dirty="0">
              <a:latin typeface="+mj-lt"/>
            </a:endParaRPr>
          </a:p>
        </p:txBody>
      </p:sp>
      <p:sp>
        <p:nvSpPr>
          <p:cNvPr id="37" name="Content Placeholder 4"/>
          <p:cNvSpPr txBox="1">
            <a:spLocks/>
          </p:cNvSpPr>
          <p:nvPr/>
        </p:nvSpPr>
        <p:spPr>
          <a:xfrm>
            <a:off x="7306465" y="4477611"/>
            <a:ext cx="2104235" cy="378905"/>
          </a:xfrm>
          <a:prstGeom prst="rect">
            <a:avLst/>
          </a:prstGeom>
        </p:spPr>
        <p:txBody>
          <a:bodyPr vert="horz" lIns="0" tIns="0" rIns="0" bIns="0" rtlCol="0">
            <a:noAutofit/>
          </a:bodyPr>
          <a:lstStyle>
            <a:lvl1pPr marL="0" indent="0" algn="l" defTabSz="843925" rtl="0" eaLnBrk="1" latinLnBrk="0" hangingPunct="1">
              <a:lnSpc>
                <a:spcPct val="120000"/>
              </a:lnSpc>
              <a:spcBef>
                <a:spcPts val="555"/>
              </a:spcBef>
              <a:spcAft>
                <a:spcPts val="1108"/>
              </a:spcAft>
              <a:buFont typeface="Calibri" panose="020F0502020204030204" pitchFamily="34" charset="0"/>
              <a:buChar char="​"/>
              <a:defRPr sz="1385" i="1" kern="1200" baseline="0">
                <a:solidFill>
                  <a:schemeClr val="accent3"/>
                </a:solidFill>
                <a:latin typeface="+mn-lt"/>
                <a:ea typeface="+mn-ea"/>
                <a:cs typeface="+mn-cs"/>
              </a:defRPr>
            </a:lvl1pPr>
            <a:lvl2pPr marL="0" indent="0" algn="l" defTabSz="843925" rtl="0" eaLnBrk="1" latinLnBrk="0" hangingPunct="1">
              <a:lnSpc>
                <a:spcPct val="100000"/>
              </a:lnSpc>
              <a:spcBef>
                <a:spcPts val="0"/>
              </a:spcBef>
              <a:spcAft>
                <a:spcPts val="555"/>
              </a:spcAft>
              <a:buFont typeface="Calibri" panose="020F0502020204030204" pitchFamily="34" charset="0"/>
              <a:buChar char="​"/>
              <a:defRPr sz="1385" i="1" kern="1200">
                <a:solidFill>
                  <a:schemeClr val="tx2"/>
                </a:solidFill>
                <a:latin typeface="+mn-lt"/>
                <a:ea typeface="+mn-ea"/>
                <a:cs typeface="+mn-cs"/>
              </a:defRPr>
            </a:lvl2pPr>
            <a:lvl3pPr marL="0" indent="0" algn="l" defTabSz="843925" rtl="0" eaLnBrk="1" latinLnBrk="0" hangingPunct="1">
              <a:lnSpc>
                <a:spcPct val="120000"/>
              </a:lnSpc>
              <a:spcBef>
                <a:spcPts val="555"/>
              </a:spcBef>
              <a:spcAft>
                <a:spcPts val="555"/>
              </a:spcAft>
              <a:buFont typeface="Calibri" panose="020F0502020204030204" pitchFamily="34" charset="0"/>
              <a:buChar char="​"/>
              <a:defRPr sz="1015" kern="1200">
                <a:solidFill>
                  <a:schemeClr val="tx2"/>
                </a:solidFill>
                <a:latin typeface="+mj-lt"/>
                <a:ea typeface="+mn-ea"/>
                <a:cs typeface="+mn-cs"/>
              </a:defRPr>
            </a:lvl3pPr>
            <a:lvl4pPr marL="0" indent="0" algn="l" defTabSz="843925" rtl="0" eaLnBrk="1" latinLnBrk="0" hangingPunct="1">
              <a:lnSpc>
                <a:spcPct val="110000"/>
              </a:lnSpc>
              <a:spcBef>
                <a:spcPts val="0"/>
              </a:spcBef>
              <a:buFont typeface="Calibri" panose="020F0502020204030204" pitchFamily="34" charset="0"/>
              <a:buChar char="​"/>
              <a:defRPr sz="1015" i="1" kern="1200">
                <a:solidFill>
                  <a:schemeClr val="accent2"/>
                </a:solidFill>
                <a:latin typeface="+mn-lt"/>
                <a:ea typeface="+mn-ea"/>
                <a:cs typeface="+mn-cs"/>
              </a:defRPr>
            </a:lvl4pPr>
            <a:lvl5pPr marL="0" indent="0" algn="l" defTabSz="843925" rtl="0" eaLnBrk="1" latinLnBrk="0" hangingPunct="1">
              <a:lnSpc>
                <a:spcPct val="150000"/>
              </a:lnSpc>
              <a:spcBef>
                <a:spcPts val="0"/>
              </a:spcBef>
              <a:buFont typeface="Calibri" panose="020F0502020204030204" pitchFamily="34" charset="0"/>
              <a:buChar char="​"/>
              <a:defRPr sz="646" kern="1200">
                <a:solidFill>
                  <a:schemeClr val="tx2"/>
                </a:solidFill>
                <a:latin typeface="+mj-lt"/>
                <a:ea typeface="+mn-ea"/>
                <a:cs typeface="+mn-cs"/>
              </a:defRPr>
            </a:lvl5pPr>
            <a:lvl6pPr marL="2320794"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6pPr>
            <a:lvl7pPr marL="2742756"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7pPr>
            <a:lvl8pPr marL="3164719"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8pPr>
            <a:lvl9pPr marL="3586681" indent="-210982" algn="l" defTabSz="843925"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9pPr>
          </a:lstStyle>
          <a:p>
            <a:pPr algn="ctr">
              <a:lnSpc>
                <a:spcPct val="100000"/>
              </a:lnSpc>
            </a:pPr>
            <a:r>
              <a:rPr lang="en-AU" sz="1100" b="1" dirty="0" smtClean="0"/>
              <a:t>Brown paper bag pep talks</a:t>
            </a:r>
            <a:endParaRPr lang="en-AU" sz="1100" b="1" dirty="0"/>
          </a:p>
        </p:txBody>
      </p:sp>
      <p:sp>
        <p:nvSpPr>
          <p:cNvPr id="38" name="TextBox 37"/>
          <p:cNvSpPr txBox="1"/>
          <p:nvPr/>
        </p:nvSpPr>
        <p:spPr>
          <a:xfrm>
            <a:off x="7530401" y="2557883"/>
            <a:ext cx="1655806" cy="1184940"/>
          </a:xfrm>
          <a:prstGeom prst="rect">
            <a:avLst/>
          </a:prstGeom>
          <a:noFill/>
        </p:spPr>
        <p:txBody>
          <a:bodyPr wrap="square" lIns="0" tIns="0" rIns="0" bIns="0" rtlCol="0">
            <a:spAutoFit/>
          </a:bodyPr>
          <a:lstStyle/>
          <a:p>
            <a:r>
              <a:rPr lang="en-AU" sz="1100" dirty="0">
                <a:latin typeface="+mj-lt"/>
              </a:rPr>
              <a:t>Trainer Led Low interaction , information based Webinar for  groups of up to </a:t>
            </a:r>
            <a:r>
              <a:rPr lang="en-AU" sz="1100" dirty="0" smtClean="0">
                <a:latin typeface="+mj-lt"/>
              </a:rPr>
              <a:t>100 people</a:t>
            </a:r>
          </a:p>
          <a:p>
            <a:endParaRPr lang="en-AU" sz="1100" dirty="0">
              <a:latin typeface="+mj-lt"/>
            </a:endParaRPr>
          </a:p>
          <a:p>
            <a:r>
              <a:rPr lang="en-AU" sz="1100" dirty="0" smtClean="0">
                <a:latin typeface="+mj-lt"/>
              </a:rPr>
              <a:t>Used </a:t>
            </a:r>
            <a:r>
              <a:rPr lang="en-AU" sz="1100" dirty="0">
                <a:latin typeface="+mj-lt"/>
              </a:rPr>
              <a:t>for updates and  information.</a:t>
            </a:r>
          </a:p>
        </p:txBody>
      </p:sp>
      <p:sp>
        <p:nvSpPr>
          <p:cNvPr id="39" name="TextBox 38"/>
          <p:cNvSpPr txBox="1"/>
          <p:nvPr/>
        </p:nvSpPr>
        <p:spPr>
          <a:xfrm>
            <a:off x="7449845" y="4845505"/>
            <a:ext cx="1809458" cy="1692771"/>
          </a:xfrm>
          <a:prstGeom prst="rect">
            <a:avLst/>
          </a:prstGeom>
          <a:noFill/>
        </p:spPr>
        <p:txBody>
          <a:bodyPr wrap="square" lIns="0" tIns="0" rIns="0" bIns="0" rtlCol="0">
            <a:spAutoFit/>
          </a:bodyPr>
          <a:lstStyle/>
          <a:p>
            <a:r>
              <a:rPr lang="en-AU" sz="1100" dirty="0">
                <a:latin typeface="+mj-lt"/>
              </a:rPr>
              <a:t>5-10 min Bite Sized Chunks delivered in online Video </a:t>
            </a:r>
            <a:r>
              <a:rPr lang="en-AU" sz="1100" dirty="0" smtClean="0">
                <a:latin typeface="+mj-lt"/>
              </a:rPr>
              <a:t>presentations</a:t>
            </a:r>
          </a:p>
          <a:p>
            <a:endParaRPr lang="en-AU" sz="1100" dirty="0">
              <a:latin typeface="+mj-lt"/>
            </a:endParaRPr>
          </a:p>
          <a:p>
            <a:r>
              <a:rPr lang="en-AU" sz="1100" dirty="0" smtClean="0">
                <a:latin typeface="+mj-lt"/>
              </a:rPr>
              <a:t>Destination and product advice from our internal experts who have been there – wholesale and retail consultants, specialists eg FCGP</a:t>
            </a:r>
            <a:endParaRPr lang="en-AU" sz="762" dirty="0">
              <a:latin typeface="+mj-lt"/>
            </a:endParaRPr>
          </a:p>
        </p:txBody>
      </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4940" y="3479714"/>
            <a:ext cx="832968" cy="83296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45197" y="1277194"/>
            <a:ext cx="1013779" cy="1013779"/>
          </a:xfrm>
          <a:prstGeom prst="rect">
            <a:avLst/>
          </a:prstGeom>
        </p:spPr>
      </p:pic>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3239" y="3485174"/>
            <a:ext cx="832968" cy="832968"/>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9984" y="1284826"/>
            <a:ext cx="889525" cy="889525"/>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1429" y="1350092"/>
            <a:ext cx="792969" cy="792969"/>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8000178" y="3835102"/>
            <a:ext cx="703595" cy="703595"/>
          </a:xfrm>
          <a:prstGeom prst="rect">
            <a:avLst/>
          </a:prstGeom>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33293" y="3803732"/>
            <a:ext cx="778345" cy="621763"/>
          </a:xfrm>
          <a:prstGeom prst="rect">
            <a:avLst/>
          </a:prstGeom>
        </p:spPr>
      </p:pic>
      <p:pic>
        <p:nvPicPr>
          <p:cNvPr id="19" name="Pictur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66310" y="3835102"/>
            <a:ext cx="788659" cy="788659"/>
          </a:xfrm>
          <a:prstGeom prst="rect">
            <a:avLst/>
          </a:prstGeom>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5792214" y="1420298"/>
            <a:ext cx="689210" cy="689210"/>
          </a:xfrm>
          <a:prstGeom prst="rect">
            <a:avLst/>
          </a:prstGeom>
        </p:spPr>
      </p:pic>
      <p:sp>
        <p:nvSpPr>
          <p:cNvPr id="29" name="Rectangle 28"/>
          <p:cNvSpPr/>
          <p:nvPr/>
        </p:nvSpPr>
        <p:spPr>
          <a:xfrm>
            <a:off x="0" y="6421074"/>
            <a:ext cx="6908500" cy="646331"/>
          </a:xfrm>
          <a:prstGeom prst="rect">
            <a:avLst/>
          </a:prstGeom>
        </p:spPr>
        <p:txBody>
          <a:bodyPr wrap="square">
            <a:spAutoFit/>
          </a:bodyPr>
          <a:lstStyle/>
          <a:p>
            <a:r>
              <a:rPr lang="en-AU" sz="1200" b="1" i="0" dirty="0" smtClean="0">
                <a:effectLst/>
                <a:latin typeface="trebuchet ms" panose="020B0603020202020204" pitchFamily="34" charset="0"/>
              </a:rPr>
              <a:t>The right </a:t>
            </a:r>
            <a:r>
              <a:rPr lang="en-AU" sz="1200" b="1" i="1" dirty="0" smtClean="0">
                <a:effectLst/>
                <a:latin typeface="trebuchet ms" panose="020B0603020202020204" pitchFamily="34" charset="0"/>
              </a:rPr>
              <a:t>CONTENT</a:t>
            </a:r>
            <a:r>
              <a:rPr lang="en-AU" sz="1200" b="1" dirty="0">
                <a:latin typeface="trebuchet ms" panose="020B0603020202020204" pitchFamily="34" charset="0"/>
              </a:rPr>
              <a:t> </a:t>
            </a:r>
            <a:r>
              <a:rPr lang="en-AU" sz="1200" b="1" i="0" dirty="0" smtClean="0">
                <a:effectLst/>
                <a:latin typeface="trebuchet ms" panose="020B0603020202020204" pitchFamily="34" charset="0"/>
              </a:rPr>
              <a:t>at the right </a:t>
            </a:r>
            <a:r>
              <a:rPr lang="en-AU" sz="1200" b="1" i="1" dirty="0" smtClean="0">
                <a:effectLst/>
                <a:latin typeface="trebuchet ms" panose="020B0603020202020204" pitchFamily="34" charset="0"/>
              </a:rPr>
              <a:t>TIME </a:t>
            </a:r>
            <a:r>
              <a:rPr lang="en-AU" sz="1200" b="1" i="0" dirty="0" smtClean="0">
                <a:effectLst/>
                <a:latin typeface="trebuchet ms" panose="020B0603020202020204" pitchFamily="34" charset="0"/>
              </a:rPr>
              <a:t>in the right </a:t>
            </a:r>
            <a:r>
              <a:rPr lang="en-AU" sz="1200" b="1" i="1" dirty="0" smtClean="0">
                <a:effectLst/>
                <a:latin typeface="trebuchet ms" panose="020B0603020202020204" pitchFamily="34" charset="0"/>
              </a:rPr>
              <a:t>PLACE</a:t>
            </a:r>
            <a:r>
              <a:rPr lang="en-AU" sz="1200" b="1" i="1" dirty="0" smtClean="0">
                <a:latin typeface="trebuchet ms" panose="020B0603020202020204" pitchFamily="34" charset="0"/>
              </a:rPr>
              <a:t> t</a:t>
            </a:r>
            <a:r>
              <a:rPr lang="en-AU" sz="1200" b="1" i="0" dirty="0" smtClean="0">
                <a:effectLst/>
                <a:latin typeface="trebuchet ms" panose="020B0603020202020204" pitchFamily="34" charset="0"/>
              </a:rPr>
              <a:t>o the right </a:t>
            </a:r>
            <a:r>
              <a:rPr lang="en-AU" sz="1200" b="1" i="1" dirty="0" smtClean="0">
                <a:effectLst/>
                <a:latin typeface="trebuchet ms" panose="020B0603020202020204" pitchFamily="34" charset="0"/>
              </a:rPr>
              <a:t>PEOPLE</a:t>
            </a:r>
            <a:endParaRPr lang="en-AU" sz="1200" b="1" i="0" dirty="0" smtClean="0">
              <a:effectLst/>
              <a:latin typeface="arial" panose="020B0604020202020204" pitchFamily="34" charset="0"/>
            </a:endParaRPr>
          </a:p>
          <a:p>
            <a:r>
              <a:rPr lang="en-AU" sz="1200" dirty="0" smtClean="0"/>
              <a:t/>
            </a:r>
            <a:br>
              <a:rPr lang="en-AU" sz="1200" dirty="0" smtClean="0"/>
            </a:br>
            <a:endParaRPr lang="en-AU" sz="1200" dirty="0"/>
          </a:p>
        </p:txBody>
      </p:sp>
    </p:spTree>
    <p:extLst>
      <p:ext uri="{BB962C8B-B14F-4D97-AF65-F5344CB8AC3E}">
        <p14:creationId xmlns:p14="http://schemas.microsoft.com/office/powerpoint/2010/main" val="3509029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462724" y="2081585"/>
            <a:ext cx="2150729" cy="476298"/>
          </a:xfrm>
          <a:ln>
            <a:noFill/>
          </a:ln>
        </p:spPr>
        <p:txBody>
          <a:bodyPr>
            <a:noAutofit/>
          </a:bodyPr>
          <a:lstStyle/>
          <a:p>
            <a:pPr algn="ctr"/>
            <a:r>
              <a:rPr lang="en-AU" sz="1400" b="1" dirty="0">
                <a:solidFill>
                  <a:schemeClr val="bg1"/>
                </a:solidFill>
              </a:rPr>
              <a:t>Trainer / expert led classroom training</a:t>
            </a:r>
          </a:p>
          <a:p>
            <a:pPr algn="ctr"/>
            <a:endParaRPr lang="en-AU" b="1" dirty="0" smtClean="0"/>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2298" y="2811820"/>
            <a:ext cx="2189813" cy="3016210"/>
          </a:xfrm>
          <a:prstGeom prst="rect">
            <a:avLst/>
          </a:prstGeom>
          <a:noFill/>
        </p:spPr>
        <p:txBody>
          <a:bodyPr wrap="square" lIns="0" tIns="0" rIns="0" bIns="0" rtlCol="0">
            <a:spAutoFit/>
          </a:bodyPr>
          <a:lstStyle/>
          <a:p>
            <a:pPr algn="just"/>
            <a:r>
              <a:rPr lang="en-AU" sz="1400" b="1" dirty="0">
                <a:solidFill>
                  <a:schemeClr val="bg1"/>
                </a:solidFill>
                <a:latin typeface="+mj-lt"/>
              </a:rPr>
              <a:t>Explore concepts for the first time, complex learning subjects, peer learning</a:t>
            </a:r>
          </a:p>
          <a:p>
            <a:pPr algn="just"/>
            <a:endParaRPr lang="en-AU" sz="1400" b="1" dirty="0">
              <a:solidFill>
                <a:schemeClr val="bg1"/>
              </a:solidFill>
              <a:latin typeface="+mj-lt"/>
            </a:endParaRPr>
          </a:p>
          <a:p>
            <a:pPr algn="just"/>
            <a:r>
              <a:rPr lang="en-AU" sz="1400" b="1" dirty="0">
                <a:solidFill>
                  <a:schemeClr val="bg1"/>
                </a:solidFill>
                <a:latin typeface="+mj-lt"/>
              </a:rPr>
              <a:t>Sparks and boosters</a:t>
            </a:r>
          </a:p>
          <a:p>
            <a:pPr algn="just"/>
            <a:endParaRPr lang="en-AU" sz="1400" b="1" dirty="0">
              <a:solidFill>
                <a:schemeClr val="bg1"/>
              </a:solidFill>
              <a:latin typeface="+mj-lt"/>
            </a:endParaRPr>
          </a:p>
          <a:p>
            <a:pPr algn="just"/>
            <a:r>
              <a:rPr lang="en-AU" sz="1400" b="1" dirty="0">
                <a:solidFill>
                  <a:schemeClr val="bg1"/>
                </a:solidFill>
                <a:latin typeface="+mj-lt"/>
              </a:rPr>
              <a:t>Large or small group</a:t>
            </a:r>
          </a:p>
          <a:p>
            <a:pPr algn="just"/>
            <a:endParaRPr lang="en-AU" sz="1400" b="1" dirty="0">
              <a:solidFill>
                <a:schemeClr val="bg1"/>
              </a:solidFill>
              <a:latin typeface="+mj-lt"/>
            </a:endParaRPr>
          </a:p>
          <a:p>
            <a:pPr algn="just"/>
            <a:r>
              <a:rPr lang="en-AU" sz="1400" b="1" dirty="0">
                <a:solidFill>
                  <a:schemeClr val="bg1"/>
                </a:solidFill>
                <a:latin typeface="+mj-lt"/>
              </a:rPr>
              <a:t>With or without computer access</a:t>
            </a:r>
          </a:p>
          <a:p>
            <a:pPr algn="just"/>
            <a:endParaRPr lang="en-AU" sz="1400" b="1" dirty="0">
              <a:solidFill>
                <a:schemeClr val="bg1"/>
              </a:solidFill>
              <a:latin typeface="+mj-lt"/>
            </a:endParaRPr>
          </a:p>
          <a:p>
            <a:pPr algn="just"/>
            <a:r>
              <a:rPr lang="en-AU" sz="1400" b="1" dirty="0">
                <a:solidFill>
                  <a:schemeClr val="bg1"/>
                </a:solidFill>
                <a:latin typeface="+mj-lt"/>
              </a:rPr>
              <a:t>Full evaluation for measuring results</a:t>
            </a: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918145" y="1277600"/>
            <a:ext cx="1018120" cy="1012024"/>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849614557"/>
              </p:ext>
            </p:extLst>
          </p:nvPr>
        </p:nvGraphicFramePr>
        <p:xfrm>
          <a:off x="3082235" y="2557883"/>
          <a:ext cx="6604000" cy="3291840"/>
        </p:xfrm>
        <a:graphic>
          <a:graphicData uri="http://schemas.openxmlformats.org/drawingml/2006/table">
            <a:tbl>
              <a:tblPr firstRow="1" bandRow="1"/>
              <a:tblGrid>
                <a:gridCol w="2096052"/>
                <a:gridCol w="4507948"/>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Specialist</a:t>
                      </a:r>
                      <a:r>
                        <a:rPr lang="en-AU" sz="1100" baseline="0" dirty="0" smtClean="0">
                          <a:latin typeface="+mj-lt"/>
                        </a:rPr>
                        <a:t> trainers with good content knowledge who guarantee to deliver using the Learning Transfer Model, adult learning methodologies and active, engaging learning to ensure retention</a:t>
                      </a:r>
                    </a:p>
                    <a:p>
                      <a:endParaRPr lang="en-AU" sz="1100" baseline="0" dirty="0" smtClean="0">
                        <a:latin typeface="+mj-lt"/>
                      </a:endParaRPr>
                    </a:p>
                    <a:p>
                      <a:r>
                        <a:rPr lang="en-AU" sz="1100" baseline="0" dirty="0" smtClean="0">
                          <a:latin typeface="+mj-lt"/>
                        </a:rPr>
                        <a:t>Product experts (specialist trainers) or Learning Centre</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Wingdings" panose="05000000000000000000" pitchFamily="2" charset="2"/>
                        <a:buChar char="§"/>
                      </a:pPr>
                      <a:r>
                        <a:rPr lang="en-AU" sz="1100" dirty="0" smtClean="0">
                          <a:latin typeface="+mj-lt"/>
                        </a:rPr>
                        <a:t>comprehensive</a:t>
                      </a:r>
                      <a:r>
                        <a:rPr lang="en-AU" sz="1100" baseline="0" dirty="0" smtClean="0">
                          <a:latin typeface="+mj-lt"/>
                        </a:rPr>
                        <a:t> facilitator guide notes</a:t>
                      </a:r>
                    </a:p>
                    <a:p>
                      <a:pPr marL="171450" indent="-171450">
                        <a:buFont typeface="Wingdings" panose="05000000000000000000" pitchFamily="2" charset="2"/>
                        <a:buChar char="§"/>
                      </a:pPr>
                      <a:r>
                        <a:rPr lang="en-AU" sz="1100" baseline="0" dirty="0" smtClean="0">
                          <a:latin typeface="+mj-lt"/>
                        </a:rPr>
                        <a:t>participant notes</a:t>
                      </a:r>
                    </a:p>
                    <a:p>
                      <a:pPr marL="171450" indent="-171450">
                        <a:buFont typeface="Wingdings" panose="05000000000000000000" pitchFamily="2" charset="2"/>
                        <a:buChar char="§"/>
                      </a:pPr>
                      <a:r>
                        <a:rPr lang="en-AU" sz="1100" baseline="0" dirty="0" smtClean="0">
                          <a:latin typeface="+mj-lt"/>
                        </a:rPr>
                        <a:t>collateral incl PowerPoint &amp; activity resources</a:t>
                      </a:r>
                    </a:p>
                    <a:p>
                      <a:pPr marL="171450" indent="-171450">
                        <a:buFont typeface="Wingdings" panose="05000000000000000000" pitchFamily="2" charset="2"/>
                        <a:buChar char="§"/>
                      </a:pPr>
                      <a:r>
                        <a:rPr lang="en-AU" sz="1100" baseline="0" dirty="0" smtClean="0">
                          <a:latin typeface="+mj-lt"/>
                        </a:rPr>
                        <a:t>full ontrain of content delivery</a:t>
                      </a:r>
                    </a:p>
                    <a:p>
                      <a:pPr marL="171450" indent="-171450">
                        <a:buFont typeface="Wingdings" panose="05000000000000000000" pitchFamily="2" charset="2"/>
                        <a:buChar char="§"/>
                      </a:pPr>
                      <a:r>
                        <a:rPr lang="en-AU" sz="1100" baseline="0" dirty="0" smtClean="0">
                          <a:latin typeface="+mj-lt"/>
                        </a:rPr>
                        <a:t>all pre classroom spark material</a:t>
                      </a:r>
                    </a:p>
                    <a:p>
                      <a:pPr marL="171450" indent="-171450">
                        <a:buFont typeface="Wingdings" panose="05000000000000000000" pitchFamily="2" charset="2"/>
                        <a:buChar char="§"/>
                      </a:pPr>
                      <a:r>
                        <a:rPr lang="en-AU" sz="1100" baseline="0" dirty="0" smtClean="0">
                          <a:latin typeface="+mj-lt"/>
                        </a:rPr>
                        <a:t>all post classroom learning booster material</a:t>
                      </a:r>
                    </a:p>
                    <a:p>
                      <a:pPr marL="171450" indent="-171450">
                        <a:buFont typeface="Wingdings" panose="05000000000000000000" pitchFamily="2" charset="2"/>
                        <a:buChar char="§"/>
                      </a:pPr>
                      <a:r>
                        <a:rPr lang="en-AU" sz="1100" baseline="0" dirty="0" smtClean="0">
                          <a:latin typeface="+mj-lt"/>
                        </a:rPr>
                        <a:t>Multi media rich (good looking) content to drive learner buy in of quality courses and help them remember important content</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Level 1 – learner feedback on their</a:t>
                      </a:r>
                      <a:r>
                        <a:rPr lang="en-AU" sz="1100" baseline="0" dirty="0" smtClean="0">
                          <a:latin typeface="+mj-lt"/>
                        </a:rPr>
                        <a:t> classroom experience</a:t>
                      </a:r>
                    </a:p>
                    <a:p>
                      <a:r>
                        <a:rPr lang="en-AU" sz="1100" baseline="0" dirty="0" smtClean="0">
                          <a:latin typeface="+mj-lt"/>
                        </a:rPr>
                        <a:t>Level 2 – content retention</a:t>
                      </a:r>
                    </a:p>
                    <a:p>
                      <a:r>
                        <a:rPr lang="en-AU" sz="1100" baseline="0" dirty="0" smtClean="0">
                          <a:latin typeface="+mj-lt"/>
                        </a:rPr>
                        <a:t>Level 3 – content application in store</a:t>
                      </a:r>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4" name="Picture 13"/>
          <p:cNvPicPr>
            <a:picLocks noChangeAspect="1"/>
          </p:cNvPicPr>
          <p:nvPr/>
        </p:nvPicPr>
        <p:blipFill>
          <a:blip r:embed="rId5">
            <a:extLst>
              <a:ext uri="{BEBA8EAE-BF5A-486C-A8C5-ECC9F3942E4B}">
                <a14:imgProps xmlns:a14="http://schemas.microsoft.com/office/drawing/2010/main">
                  <a14:imgLayer r:embed="rId4">
                    <a14:imgEffect>
                      <a14:saturation sat="400000"/>
                    </a14:imgEffect>
                  </a14:imgLayer>
                </a14:imgProps>
              </a:ext>
            </a:extLst>
          </a:blip>
          <a:stretch>
            <a:fillRect/>
          </a:stretch>
        </p:blipFill>
        <p:spPr>
          <a:xfrm>
            <a:off x="8390298" y="217208"/>
            <a:ext cx="1018120" cy="1012024"/>
          </a:xfrm>
          <a:prstGeom prst="rect">
            <a:avLst/>
          </a:prstGeom>
        </p:spPr>
      </p:pic>
    </p:spTree>
    <p:extLst>
      <p:ext uri="{BB962C8B-B14F-4D97-AF65-F5344CB8AC3E}">
        <p14:creationId xmlns:p14="http://schemas.microsoft.com/office/powerpoint/2010/main" val="10947485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rmAutofit fontScale="62500" lnSpcReduction="20000"/>
          </a:bodyPr>
          <a:lstStyle/>
          <a:p>
            <a:pPr algn="ctr">
              <a:lnSpc>
                <a:spcPct val="100000"/>
              </a:lnSpc>
            </a:pPr>
            <a:r>
              <a:rPr lang="en-AU" sz="2000" b="1" dirty="0">
                <a:solidFill>
                  <a:schemeClr val="bg1"/>
                </a:solidFill>
              </a:rPr>
              <a:t>Trainer / expert led interactive webinar</a:t>
            </a:r>
          </a:p>
          <a:p>
            <a:pPr algn="ctr"/>
            <a:endParaRPr lang="en-AU" b="1" dirty="0" smtClean="0"/>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91058" y="3477563"/>
            <a:ext cx="2004271" cy="1723549"/>
          </a:xfrm>
          <a:prstGeom prst="rect">
            <a:avLst/>
          </a:prstGeom>
          <a:noFill/>
        </p:spPr>
        <p:txBody>
          <a:bodyPr wrap="square" lIns="0" tIns="0" rIns="0" bIns="0" rtlCol="0">
            <a:spAutoFit/>
          </a:bodyPr>
          <a:lstStyle/>
          <a:p>
            <a:pPr algn="just"/>
            <a:r>
              <a:rPr lang="en-AU" sz="1400" b="1" dirty="0">
                <a:solidFill>
                  <a:schemeClr val="bg1"/>
                </a:solidFill>
                <a:latin typeface="+mj-lt"/>
              </a:rPr>
              <a:t>Interactive, small group (ideal 12), dig deep in to “how tos”</a:t>
            </a:r>
          </a:p>
          <a:p>
            <a:pPr algn="just"/>
            <a:endParaRPr lang="en-AU" sz="1400" b="1" dirty="0">
              <a:solidFill>
                <a:schemeClr val="bg1"/>
              </a:solidFill>
              <a:latin typeface="+mj-lt"/>
            </a:endParaRPr>
          </a:p>
          <a:p>
            <a:pPr algn="just"/>
            <a:r>
              <a:rPr lang="en-AU" sz="1400" b="1" dirty="0">
                <a:solidFill>
                  <a:schemeClr val="bg1"/>
                </a:solidFill>
                <a:latin typeface="+mj-lt"/>
              </a:rPr>
              <a:t>Sparks and boosters</a:t>
            </a:r>
          </a:p>
          <a:p>
            <a:pPr algn="just"/>
            <a:endParaRPr lang="en-AU" sz="1400" b="1" dirty="0">
              <a:solidFill>
                <a:schemeClr val="bg1"/>
              </a:solidFill>
              <a:latin typeface="+mj-lt"/>
            </a:endParaRPr>
          </a:p>
          <a:p>
            <a:pPr algn="just"/>
            <a:r>
              <a:rPr lang="en-AU" sz="1400" b="1" dirty="0">
                <a:solidFill>
                  <a:schemeClr val="bg1"/>
                </a:solidFill>
                <a:latin typeface="+mj-lt"/>
              </a:rPr>
              <a:t>Full evaluation for measuring results</a:t>
            </a: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8892" y="274937"/>
            <a:ext cx="889525" cy="889525"/>
          </a:xfrm>
          <a:prstGeom prst="rect">
            <a:avLst/>
          </a:prstGeom>
        </p:spPr>
      </p:pic>
      <p:pic>
        <p:nvPicPr>
          <p:cNvPr id="14" name="Picture 13"/>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982441" y="1681864"/>
            <a:ext cx="889525" cy="889525"/>
          </a:xfrm>
          <a:prstGeom prst="rect">
            <a:avLst/>
          </a:prstGeom>
        </p:spPr>
      </p:pic>
      <p:graphicFrame>
        <p:nvGraphicFramePr>
          <p:cNvPr id="15" name="Table 14"/>
          <p:cNvGraphicFramePr>
            <a:graphicFrameLocks noGrp="1"/>
          </p:cNvGraphicFramePr>
          <p:nvPr>
            <p:extLst>
              <p:ext uri="{D42A27DB-BD31-4B8C-83A1-F6EECF244321}">
                <p14:modId xmlns:p14="http://schemas.microsoft.com/office/powerpoint/2010/main" val="301123471"/>
              </p:ext>
            </p:extLst>
          </p:nvPr>
        </p:nvGraphicFramePr>
        <p:xfrm>
          <a:off x="3082235" y="2557883"/>
          <a:ext cx="6604000" cy="3794760"/>
        </p:xfrm>
        <a:graphic>
          <a:graphicData uri="http://schemas.openxmlformats.org/drawingml/2006/table">
            <a:tbl>
              <a:tblPr firstRow="1" bandRow="1"/>
              <a:tblGrid>
                <a:gridCol w="2553252"/>
                <a:gridCol w="4050748"/>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43925" rtl="0" eaLnBrk="1" fontAlgn="auto" latinLnBrk="0" hangingPunct="1">
                        <a:lnSpc>
                          <a:spcPct val="100000"/>
                        </a:lnSpc>
                        <a:spcBef>
                          <a:spcPts val="0"/>
                        </a:spcBef>
                        <a:spcAft>
                          <a:spcPts val="0"/>
                        </a:spcAft>
                        <a:buClrTx/>
                        <a:buSzTx/>
                        <a:buFontTx/>
                        <a:buNone/>
                        <a:tabLst/>
                        <a:defRPr/>
                      </a:pPr>
                      <a:r>
                        <a:rPr kumimoji="0" lang="en-AU" sz="1100" b="0" i="0" u="none" strike="noStrike" kern="1200" cap="none" spc="0" normalizeH="0" baseline="0" noProof="0" dirty="0" smtClean="0">
                          <a:ln>
                            <a:noFill/>
                          </a:ln>
                          <a:solidFill>
                            <a:srgbClr val="7F7F7F"/>
                          </a:solidFill>
                          <a:effectLst/>
                          <a:uLnTx/>
                          <a:uFillTx/>
                          <a:latin typeface="Arial"/>
                          <a:ea typeface="+mn-ea"/>
                          <a:cs typeface="+mn-cs"/>
                        </a:rPr>
                        <a:t>Specialist trainers with good content knowledge who guarantee to deliver using the Learning Transfer Model, adult learning methodologies and active, engaging learning to ensure retention</a:t>
                      </a:r>
                    </a:p>
                    <a:p>
                      <a:pPr marL="0" marR="0" lvl="0" indent="0" algn="l" defTabSz="843925" rtl="0" eaLnBrk="1" fontAlgn="auto" latinLnBrk="0" hangingPunct="1">
                        <a:lnSpc>
                          <a:spcPct val="100000"/>
                        </a:lnSpc>
                        <a:spcBef>
                          <a:spcPts val="0"/>
                        </a:spcBef>
                        <a:spcAft>
                          <a:spcPts val="0"/>
                        </a:spcAft>
                        <a:buClrTx/>
                        <a:buSzTx/>
                        <a:buFontTx/>
                        <a:buNone/>
                        <a:tabLst/>
                        <a:defRPr/>
                      </a:pPr>
                      <a:endParaRPr kumimoji="0" lang="en-AU" sz="1100" b="0" i="0" u="none" strike="noStrike" kern="1200" cap="none" spc="0" normalizeH="0" baseline="0" noProof="0" dirty="0" smtClean="0">
                        <a:ln>
                          <a:noFill/>
                        </a:ln>
                        <a:solidFill>
                          <a:srgbClr val="7F7F7F"/>
                        </a:solidFill>
                        <a:effectLst/>
                        <a:uLnTx/>
                        <a:uFillTx/>
                        <a:latin typeface="Arial"/>
                        <a:ea typeface="+mn-ea"/>
                        <a:cs typeface="+mn-cs"/>
                      </a:endParaRPr>
                    </a:p>
                    <a:p>
                      <a:pPr marL="0" marR="0" lvl="0" indent="0" algn="l" defTabSz="843925" rtl="0" eaLnBrk="1" fontAlgn="auto" latinLnBrk="0" hangingPunct="1">
                        <a:lnSpc>
                          <a:spcPct val="100000"/>
                        </a:lnSpc>
                        <a:spcBef>
                          <a:spcPts val="0"/>
                        </a:spcBef>
                        <a:spcAft>
                          <a:spcPts val="0"/>
                        </a:spcAft>
                        <a:buClrTx/>
                        <a:buSzTx/>
                        <a:buFontTx/>
                        <a:buNone/>
                        <a:tabLst/>
                        <a:defRPr/>
                      </a:pPr>
                      <a:r>
                        <a:rPr kumimoji="0" lang="en-AU" sz="1100" b="0" i="0" u="none" strike="noStrike" kern="1200" cap="none" spc="0" normalizeH="0" baseline="0" noProof="0" dirty="0" smtClean="0">
                          <a:ln>
                            <a:noFill/>
                          </a:ln>
                          <a:solidFill>
                            <a:srgbClr val="7F7F7F"/>
                          </a:solidFill>
                          <a:effectLst/>
                          <a:uLnTx/>
                          <a:uFillTx/>
                          <a:latin typeface="Arial"/>
                          <a:ea typeface="+mn-ea"/>
                          <a:cs typeface="+mn-cs"/>
                        </a:rPr>
                        <a:t>Product experts (specialist trainers) or Learning Centre</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Wingdings" panose="05000000000000000000" pitchFamily="2" charset="2"/>
                        <a:buChar char="§"/>
                      </a:pPr>
                      <a:r>
                        <a:rPr lang="en-AU" sz="1100" dirty="0" smtClean="0">
                          <a:latin typeface="+mj-lt"/>
                        </a:rPr>
                        <a:t>comprehensive</a:t>
                      </a:r>
                      <a:r>
                        <a:rPr lang="en-AU" sz="1100" baseline="0" dirty="0" smtClean="0">
                          <a:latin typeface="+mj-lt"/>
                        </a:rPr>
                        <a:t> facilitator guide notes</a:t>
                      </a:r>
                    </a:p>
                    <a:p>
                      <a:pPr marL="171450" indent="-171450">
                        <a:buFont typeface="Wingdings" panose="05000000000000000000" pitchFamily="2" charset="2"/>
                        <a:buChar char="§"/>
                      </a:pPr>
                      <a:r>
                        <a:rPr lang="en-AU" sz="1100" baseline="0" dirty="0" smtClean="0">
                          <a:latin typeface="+mj-lt"/>
                        </a:rPr>
                        <a:t>participant notes</a:t>
                      </a:r>
                    </a:p>
                    <a:p>
                      <a:pPr marL="171450" indent="-171450">
                        <a:buFont typeface="Wingdings" panose="05000000000000000000" pitchFamily="2" charset="2"/>
                        <a:buChar char="§"/>
                      </a:pPr>
                      <a:r>
                        <a:rPr lang="en-AU" sz="1100" baseline="0" dirty="0" smtClean="0">
                          <a:latin typeface="+mj-lt"/>
                        </a:rPr>
                        <a:t>collateral incl PowerPoint &amp; activity resources</a:t>
                      </a:r>
                    </a:p>
                    <a:p>
                      <a:pPr marL="171450" indent="-171450">
                        <a:buFont typeface="Wingdings" panose="05000000000000000000" pitchFamily="2" charset="2"/>
                        <a:buChar char="§"/>
                      </a:pPr>
                      <a:r>
                        <a:rPr lang="en-AU" sz="1100" baseline="0" dirty="0" smtClean="0">
                          <a:latin typeface="+mj-lt"/>
                        </a:rPr>
                        <a:t>full ontrain of content delivery</a:t>
                      </a:r>
                    </a:p>
                    <a:p>
                      <a:pPr marL="171450" indent="-171450">
                        <a:buFont typeface="Wingdings" panose="05000000000000000000" pitchFamily="2" charset="2"/>
                        <a:buChar char="§"/>
                      </a:pPr>
                      <a:r>
                        <a:rPr lang="en-AU" sz="1100" baseline="0" dirty="0" smtClean="0">
                          <a:latin typeface="+mj-lt"/>
                        </a:rPr>
                        <a:t>all pre session spark material</a:t>
                      </a:r>
                    </a:p>
                    <a:p>
                      <a:pPr marL="171450" indent="-171450">
                        <a:buFont typeface="Wingdings" panose="05000000000000000000" pitchFamily="2" charset="2"/>
                        <a:buChar char="§"/>
                      </a:pPr>
                      <a:r>
                        <a:rPr lang="en-AU" sz="1100" baseline="0" dirty="0" smtClean="0">
                          <a:latin typeface="+mj-lt"/>
                        </a:rPr>
                        <a:t>all post session learning booster material</a:t>
                      </a:r>
                    </a:p>
                    <a:p>
                      <a:pPr marL="171450" marR="0" lvl="0" indent="-171450" algn="l" defTabSz="843925"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AU" sz="1100" b="0" i="0" u="none" strike="noStrike" kern="1200" cap="none" spc="0" normalizeH="0" baseline="0" noProof="0" dirty="0" smtClean="0">
                          <a:ln>
                            <a:noFill/>
                          </a:ln>
                          <a:solidFill>
                            <a:srgbClr val="7F7F7F"/>
                          </a:solidFill>
                          <a:effectLst/>
                          <a:uLnTx/>
                          <a:uFillTx/>
                          <a:latin typeface="Arial"/>
                          <a:ea typeface="+mn-ea"/>
                          <a:cs typeface="+mn-cs"/>
                        </a:rPr>
                        <a:t>Multi media rich (good looking) content to drive learner buy in of quality courses and help them remember important content</a:t>
                      </a:r>
                    </a:p>
                    <a:p>
                      <a:pPr marL="0" indent="0">
                        <a:buFont typeface="Wingdings" panose="05000000000000000000" pitchFamily="2" charset="2"/>
                        <a:buNone/>
                      </a:pPr>
                      <a:endParaRPr lang="en-AU" sz="1100" baseline="0" dirty="0" smtClean="0">
                        <a:latin typeface="+mj-lt"/>
                      </a:endParaRP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Level 1 – learner feedback on their</a:t>
                      </a:r>
                      <a:r>
                        <a:rPr lang="en-AU" sz="1100" baseline="0" dirty="0" smtClean="0">
                          <a:latin typeface="+mj-lt"/>
                        </a:rPr>
                        <a:t> classroom experience</a:t>
                      </a:r>
                    </a:p>
                    <a:p>
                      <a:r>
                        <a:rPr lang="en-AU" sz="1100" baseline="0" dirty="0" smtClean="0">
                          <a:latin typeface="+mj-lt"/>
                        </a:rPr>
                        <a:t>Level 2 – content retention</a:t>
                      </a:r>
                    </a:p>
                    <a:p>
                      <a:r>
                        <a:rPr lang="en-AU" sz="1100" baseline="0" dirty="0" smtClean="0">
                          <a:latin typeface="+mj-lt"/>
                        </a:rPr>
                        <a:t>Level 3 – content application in store</a:t>
                      </a:r>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63736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rmAutofit fontScale="77500" lnSpcReduction="20000"/>
          </a:bodyPr>
          <a:lstStyle/>
          <a:p>
            <a:pPr algn="ctr"/>
            <a:r>
              <a:rPr lang="en-AU" sz="2000" b="1" dirty="0">
                <a:solidFill>
                  <a:schemeClr val="bg1"/>
                </a:solidFill>
              </a:rPr>
              <a:t>Leader led training </a:t>
            </a:r>
          </a:p>
          <a:p>
            <a:pPr algn="ctr"/>
            <a:endParaRPr lang="en-AU" b="1" dirty="0" smtClean="0">
              <a:solidFill>
                <a:schemeClr val="bg1"/>
              </a:solidFill>
            </a:endParaRPr>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6071" y="3477563"/>
            <a:ext cx="1622266" cy="1723549"/>
          </a:xfrm>
          <a:prstGeom prst="rect">
            <a:avLst/>
          </a:prstGeom>
          <a:noFill/>
        </p:spPr>
        <p:txBody>
          <a:bodyPr wrap="square" lIns="0" tIns="0" rIns="0" bIns="0" rtlCol="0">
            <a:spAutoFit/>
          </a:bodyPr>
          <a:lstStyle/>
          <a:p>
            <a:r>
              <a:rPr lang="en-AU" sz="1400" b="1" dirty="0">
                <a:solidFill>
                  <a:schemeClr val="bg1"/>
                </a:solidFill>
                <a:latin typeface="+mj-lt"/>
              </a:rPr>
              <a:t>Delivered locally by </a:t>
            </a:r>
            <a:r>
              <a:rPr lang="en-AU" sz="1400" b="1" dirty="0" smtClean="0">
                <a:solidFill>
                  <a:schemeClr val="bg1"/>
                </a:solidFill>
                <a:latin typeface="+mj-lt"/>
              </a:rPr>
              <a:t>leaders in the business</a:t>
            </a:r>
            <a:endParaRPr lang="en-AU" sz="1400" b="1" dirty="0">
              <a:solidFill>
                <a:schemeClr val="bg1"/>
              </a:solidFill>
              <a:latin typeface="+mj-lt"/>
            </a:endParaRPr>
          </a:p>
          <a:p>
            <a:endParaRPr lang="en-AU" sz="1400" b="1" dirty="0">
              <a:solidFill>
                <a:schemeClr val="bg1"/>
              </a:solidFill>
              <a:latin typeface="+mj-lt"/>
            </a:endParaRPr>
          </a:p>
          <a:p>
            <a:r>
              <a:rPr lang="en-AU" sz="1400" b="1" dirty="0">
                <a:solidFill>
                  <a:schemeClr val="bg1"/>
                </a:solidFill>
                <a:latin typeface="+mj-lt"/>
              </a:rPr>
              <a:t>Store based guided sessions or sessions for TL, ATL, 3IC meetings</a:t>
            </a: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3839897122"/>
              </p:ext>
            </p:extLst>
          </p:nvPr>
        </p:nvGraphicFramePr>
        <p:xfrm>
          <a:off x="3082235" y="2557883"/>
          <a:ext cx="6604000" cy="1950720"/>
        </p:xfrm>
        <a:graphic>
          <a:graphicData uri="http://schemas.openxmlformats.org/drawingml/2006/table">
            <a:tbl>
              <a:tblPr firstRow="1" bandRow="1"/>
              <a:tblGrid>
                <a:gridCol w="2265017"/>
                <a:gridCol w="4338983"/>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Business Leader including NL, BL, AL, TL, PM</a:t>
                      </a:r>
                      <a:endParaRPr lang="en-AU" sz="1100" baseline="0" dirty="0" smtClean="0">
                        <a:latin typeface="+mj-lt"/>
                      </a:endParaRP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Wingdings" panose="05000000000000000000" pitchFamily="2" charset="2"/>
                        <a:buChar char="§"/>
                      </a:pPr>
                      <a:r>
                        <a:rPr lang="en-AU" sz="1100" dirty="0" smtClean="0">
                          <a:latin typeface="+mj-lt"/>
                        </a:rPr>
                        <a:t>simple</a:t>
                      </a:r>
                      <a:r>
                        <a:rPr lang="en-AU" sz="1100" baseline="0" dirty="0" smtClean="0">
                          <a:latin typeface="+mj-lt"/>
                        </a:rPr>
                        <a:t> facilitator guide notes</a:t>
                      </a:r>
                    </a:p>
                    <a:p>
                      <a:pPr marL="171450" indent="-171450">
                        <a:buFont typeface="Wingdings" panose="05000000000000000000" pitchFamily="2" charset="2"/>
                        <a:buChar char="§"/>
                      </a:pPr>
                      <a:r>
                        <a:rPr lang="en-AU" sz="1100" baseline="0" dirty="0" smtClean="0">
                          <a:latin typeface="+mj-lt"/>
                        </a:rPr>
                        <a:t>participant notes if needed</a:t>
                      </a:r>
                    </a:p>
                    <a:p>
                      <a:pPr marL="171450" indent="-171450">
                        <a:buFont typeface="Wingdings" panose="05000000000000000000" pitchFamily="2" charset="2"/>
                        <a:buChar char="§"/>
                      </a:pPr>
                      <a:r>
                        <a:rPr lang="en-AU" sz="1100" baseline="0" dirty="0" smtClean="0">
                          <a:latin typeface="+mj-lt"/>
                        </a:rPr>
                        <a:t>collateral incl PowerPoint &amp; activity resources if applicable</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Ideas for leaders to measure - </a:t>
                      </a:r>
                    </a:p>
                    <a:p>
                      <a:r>
                        <a:rPr lang="en-AU" sz="1100" dirty="0" smtClean="0">
                          <a:latin typeface="+mj-lt"/>
                        </a:rPr>
                        <a:t>Level 1 – learner feedback on their</a:t>
                      </a:r>
                      <a:r>
                        <a:rPr lang="en-AU" sz="1100" baseline="0" dirty="0" smtClean="0">
                          <a:latin typeface="+mj-lt"/>
                        </a:rPr>
                        <a:t> classroom experience</a:t>
                      </a:r>
                    </a:p>
                    <a:p>
                      <a:r>
                        <a:rPr lang="en-AU" sz="1100" baseline="0" dirty="0" smtClean="0">
                          <a:latin typeface="+mj-lt"/>
                        </a:rPr>
                        <a:t>Level 2 – content retention</a:t>
                      </a:r>
                    </a:p>
                    <a:p>
                      <a:r>
                        <a:rPr lang="en-AU" sz="1100" baseline="0" dirty="0" smtClean="0">
                          <a:latin typeface="+mj-lt"/>
                        </a:rPr>
                        <a:t>Level 3 – content application in store</a:t>
                      </a:r>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718920" y="310187"/>
            <a:ext cx="689210" cy="689210"/>
          </a:xfrm>
          <a:prstGeom prst="rect">
            <a:avLst/>
          </a:prstGeom>
        </p:spPr>
      </p:pic>
      <p:pic>
        <p:nvPicPr>
          <p:cNvPr id="16" name="Picture 15"/>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flipH="1">
            <a:off x="1121818" y="1784084"/>
            <a:ext cx="689210" cy="689210"/>
          </a:xfrm>
          <a:prstGeom prst="rect">
            <a:avLst/>
          </a:prstGeom>
        </p:spPr>
      </p:pic>
    </p:spTree>
    <p:extLst>
      <p:ext uri="{BB962C8B-B14F-4D97-AF65-F5344CB8AC3E}">
        <p14:creationId xmlns:p14="http://schemas.microsoft.com/office/powerpoint/2010/main" val="1633952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0" y="1388902"/>
            <a:ext cx="2854411" cy="5469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err="1" smtClean="0">
              <a:latin typeface="+mj-lt"/>
            </a:endParaRPr>
          </a:p>
        </p:txBody>
      </p:sp>
      <p:sp>
        <p:nvSpPr>
          <p:cNvPr id="2" name="Title 1"/>
          <p:cNvSpPr>
            <a:spLocks noGrp="1"/>
          </p:cNvSpPr>
          <p:nvPr>
            <p:ph type="title"/>
          </p:nvPr>
        </p:nvSpPr>
        <p:spPr/>
        <p:txBody>
          <a:bodyPr/>
          <a:lstStyle/>
          <a:p>
            <a:r>
              <a:rPr lang="en-AU" dirty="0" smtClean="0"/>
              <a:t>R&amp;D Learning product guide</a:t>
            </a:r>
            <a:endParaRPr lang="en-AU" dirty="0"/>
          </a:p>
        </p:txBody>
      </p:sp>
      <p:sp>
        <p:nvSpPr>
          <p:cNvPr id="3" name="Content Placeholder 2"/>
          <p:cNvSpPr>
            <a:spLocks noGrp="1"/>
          </p:cNvSpPr>
          <p:nvPr>
            <p:ph idx="1"/>
          </p:nvPr>
        </p:nvSpPr>
        <p:spPr>
          <a:xfrm>
            <a:off x="391059" y="2636148"/>
            <a:ext cx="2150729" cy="476298"/>
          </a:xfrm>
          <a:ln>
            <a:noFill/>
          </a:ln>
        </p:spPr>
        <p:txBody>
          <a:bodyPr>
            <a:noAutofit/>
          </a:bodyPr>
          <a:lstStyle/>
          <a:p>
            <a:pPr algn="ctr">
              <a:lnSpc>
                <a:spcPct val="100000"/>
              </a:lnSpc>
            </a:pPr>
            <a:r>
              <a:rPr lang="en-AU" sz="1400" b="1" dirty="0">
                <a:solidFill>
                  <a:schemeClr val="bg1"/>
                </a:solidFill>
              </a:rPr>
              <a:t>Trainer / expert led product information webinar</a:t>
            </a:r>
          </a:p>
          <a:p>
            <a:pPr algn="ctr"/>
            <a:endParaRPr lang="en-AU" sz="2500" b="1" dirty="0" smtClean="0">
              <a:solidFill>
                <a:schemeClr val="bg1"/>
              </a:solidFill>
            </a:endParaRPr>
          </a:p>
          <a:p>
            <a:endParaRPr lang="en-AU" b="1" dirty="0" smtClean="0"/>
          </a:p>
          <a:p>
            <a:endParaRPr lang="en-AU" dirty="0"/>
          </a:p>
        </p:txBody>
      </p:sp>
      <p:sp>
        <p:nvSpPr>
          <p:cNvPr id="4" name="Text Placeholder 3"/>
          <p:cNvSpPr>
            <a:spLocks noGrp="1"/>
          </p:cNvSpPr>
          <p:nvPr>
            <p:ph type="body" idx="10"/>
          </p:nvPr>
        </p:nvSpPr>
        <p:spPr>
          <a:xfrm>
            <a:off x="495883" y="852383"/>
            <a:ext cx="8912822" cy="536519"/>
          </a:xfrm>
        </p:spPr>
        <p:txBody>
          <a:bodyPr/>
          <a:lstStyle/>
          <a:p>
            <a:r>
              <a:rPr lang="en-AU" dirty="0" smtClean="0"/>
              <a:t>What we do and how we do it</a:t>
            </a:r>
            <a:endParaRPr lang="en-AU" dirty="0"/>
          </a:p>
        </p:txBody>
      </p:sp>
      <p:cxnSp>
        <p:nvCxnSpPr>
          <p:cNvPr id="18" name="Straight Connector 17"/>
          <p:cNvCxnSpPr/>
          <p:nvPr/>
        </p:nvCxnSpPr>
        <p:spPr>
          <a:xfrm flipV="1">
            <a:off x="2659557" y="1120625"/>
            <a:ext cx="7246443" cy="1434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6071" y="3477563"/>
            <a:ext cx="1622266" cy="1938992"/>
          </a:xfrm>
          <a:prstGeom prst="rect">
            <a:avLst/>
          </a:prstGeom>
          <a:noFill/>
        </p:spPr>
        <p:txBody>
          <a:bodyPr wrap="square" lIns="0" tIns="0" rIns="0" bIns="0" rtlCol="0">
            <a:spAutoFit/>
          </a:bodyPr>
          <a:lstStyle/>
          <a:p>
            <a:pPr algn="just"/>
            <a:r>
              <a:rPr lang="en-AU" sz="1400" b="1" dirty="0">
                <a:solidFill>
                  <a:schemeClr val="bg1"/>
                </a:solidFill>
                <a:latin typeface="+mj-lt"/>
              </a:rPr>
              <a:t>Trainer Led Low </a:t>
            </a:r>
            <a:r>
              <a:rPr lang="en-AU" sz="1400" b="1" dirty="0" smtClean="0">
                <a:solidFill>
                  <a:schemeClr val="bg1"/>
                </a:solidFill>
                <a:latin typeface="+mj-lt"/>
              </a:rPr>
              <a:t>interaction, </a:t>
            </a:r>
            <a:r>
              <a:rPr lang="en-AU" sz="1400" b="1" dirty="0">
                <a:solidFill>
                  <a:schemeClr val="bg1"/>
                </a:solidFill>
                <a:latin typeface="+mj-lt"/>
              </a:rPr>
              <a:t>information based Webinar for  groups of up to 100 people</a:t>
            </a:r>
          </a:p>
          <a:p>
            <a:pPr algn="just"/>
            <a:endParaRPr lang="en-AU" sz="1400" b="1" dirty="0">
              <a:solidFill>
                <a:schemeClr val="bg1"/>
              </a:solidFill>
              <a:latin typeface="+mj-lt"/>
            </a:endParaRPr>
          </a:p>
          <a:p>
            <a:pPr algn="just"/>
            <a:r>
              <a:rPr lang="en-AU" sz="1400" b="1" dirty="0">
                <a:solidFill>
                  <a:schemeClr val="bg1"/>
                </a:solidFill>
                <a:latin typeface="+mj-lt"/>
              </a:rPr>
              <a:t>Used for updates and  information.</a:t>
            </a:r>
          </a:p>
        </p:txBody>
      </p:sp>
      <p:cxnSp>
        <p:nvCxnSpPr>
          <p:cNvPr id="28" name="Straight Connector 27"/>
          <p:cNvCxnSpPr/>
          <p:nvPr/>
        </p:nvCxnSpPr>
        <p:spPr>
          <a:xfrm flipV="1">
            <a:off x="391059" y="6735275"/>
            <a:ext cx="5891717" cy="14340"/>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15" name="Table 14"/>
          <p:cNvGraphicFramePr>
            <a:graphicFrameLocks noGrp="1"/>
          </p:cNvGraphicFramePr>
          <p:nvPr>
            <p:extLst>
              <p:ext uri="{D42A27DB-BD31-4B8C-83A1-F6EECF244321}">
                <p14:modId xmlns:p14="http://schemas.microsoft.com/office/powerpoint/2010/main" val="640538911"/>
              </p:ext>
            </p:extLst>
          </p:nvPr>
        </p:nvGraphicFramePr>
        <p:xfrm>
          <a:off x="3082235" y="2557883"/>
          <a:ext cx="6604000" cy="1615440"/>
        </p:xfrm>
        <a:graphic>
          <a:graphicData uri="http://schemas.openxmlformats.org/drawingml/2006/table">
            <a:tbl>
              <a:tblPr firstRow="1" bandRow="1"/>
              <a:tblGrid>
                <a:gridCol w="2314013"/>
                <a:gridCol w="4289987"/>
              </a:tblGrid>
              <a:tr h="370840">
                <a:tc>
                  <a:txBody>
                    <a:bodyPr/>
                    <a:lstStyle/>
                    <a:p>
                      <a:r>
                        <a:rPr lang="en-AU" sz="1100" dirty="0" smtClean="0">
                          <a:latin typeface="+mj-lt"/>
                        </a:rPr>
                        <a:t>Who can deliver to consultants</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Trainer and/or subject</a:t>
                      </a:r>
                      <a:r>
                        <a:rPr lang="en-AU" sz="1100" baseline="0" dirty="0" smtClean="0">
                          <a:latin typeface="+mj-lt"/>
                        </a:rPr>
                        <a:t> matter expert with technical webinar ability</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What R&amp;D provide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171450" indent="-171450">
                        <a:buFont typeface="Wingdings" panose="05000000000000000000" pitchFamily="2" charset="2"/>
                        <a:buChar char="§"/>
                      </a:pPr>
                      <a:r>
                        <a:rPr lang="en-AU" sz="1100" dirty="0" smtClean="0">
                          <a:latin typeface="+mj-lt"/>
                        </a:rPr>
                        <a:t>simple</a:t>
                      </a:r>
                      <a:r>
                        <a:rPr lang="en-AU" sz="1100" baseline="0" dirty="0" smtClean="0">
                          <a:latin typeface="+mj-lt"/>
                        </a:rPr>
                        <a:t> facilitator guide notes</a:t>
                      </a:r>
                    </a:p>
                    <a:p>
                      <a:pPr marL="171450" indent="-171450">
                        <a:buFont typeface="Wingdings" panose="05000000000000000000" pitchFamily="2" charset="2"/>
                        <a:buChar char="§"/>
                      </a:pPr>
                      <a:r>
                        <a:rPr lang="en-AU" sz="1100" baseline="0" dirty="0" smtClean="0">
                          <a:latin typeface="+mj-lt"/>
                        </a:rPr>
                        <a:t>participant notes</a:t>
                      </a:r>
                    </a:p>
                    <a:p>
                      <a:pPr marL="171450" indent="-171450">
                        <a:buFont typeface="Wingdings" panose="05000000000000000000" pitchFamily="2" charset="2"/>
                        <a:buChar char="§"/>
                      </a:pPr>
                      <a:r>
                        <a:rPr lang="en-AU" sz="1100" baseline="0" dirty="0" smtClean="0">
                          <a:latin typeface="+mj-lt"/>
                        </a:rPr>
                        <a:t>collateral incl PowerPoint &amp; activity resources if applicable</a:t>
                      </a:r>
                    </a:p>
                    <a:p>
                      <a:endParaRPr lang="en-AU" sz="1100" dirty="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r>
                        <a:rPr lang="en-AU" sz="1100" dirty="0" smtClean="0">
                          <a:latin typeface="+mj-lt"/>
                        </a:rPr>
                        <a:t>Measurement</a:t>
                      </a:r>
                      <a:r>
                        <a:rPr lang="en-AU" sz="1100" baseline="0" dirty="0" smtClean="0">
                          <a:latin typeface="+mj-lt"/>
                        </a:rPr>
                        <a:t> of effectiveness options available</a:t>
                      </a:r>
                      <a:endParaRPr lang="en-AU" sz="1100" dirty="0">
                        <a:latin typeface="+mj-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AU" sz="1100" dirty="0" smtClean="0">
                          <a:latin typeface="+mj-lt"/>
                        </a:rPr>
                        <a:t>Attendance</a:t>
                      </a:r>
                      <a:endParaRPr lang="en-AU" sz="1100" baseline="0" dirty="0" smtClean="0">
                        <a:latin typeface="+mj-lt"/>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448" y="189230"/>
            <a:ext cx="792969" cy="792969"/>
          </a:xfrm>
          <a:prstGeom prst="rect">
            <a:avLst/>
          </a:prstGeom>
        </p:spPr>
      </p:pic>
      <p:pic>
        <p:nvPicPr>
          <p:cNvPr id="14" name="Picture 13"/>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1069938" y="1642839"/>
            <a:ext cx="792969" cy="792969"/>
          </a:xfrm>
          <a:prstGeom prst="rect">
            <a:avLst/>
          </a:prstGeom>
        </p:spPr>
      </p:pic>
    </p:spTree>
    <p:extLst>
      <p:ext uri="{BB962C8B-B14F-4D97-AF65-F5344CB8AC3E}">
        <p14:creationId xmlns:p14="http://schemas.microsoft.com/office/powerpoint/2010/main" val="1001148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GQUALITY" val="95"/>
  <p:tag name="BASENAME" val=""/>
  <p:tag name="SAVETOFOLDER" val="C:\Users\Dan\Desktop\poop\"/>
  <p:tag name="IMAGEWIDTH" val="960"/>
  <p:tag name="IMAGEHEIGHT" val="720"/>
  <p:tag name="EXPORTRANGE" val="EntirePresentation"/>
  <p:tag name="SIZEBY" val="DPI"/>
  <p:tag name="OUTPUTDPI" val="96"/>
  <p:tag name="EXPORTAS" val="JPG"/>
  <p:tag name="NUMBERFORMAT" val="0000"/>
</p:tagLst>
</file>

<file path=ppt/theme/theme1.xml><?xml version="1.0" encoding="utf-8"?>
<a:theme xmlns:a="http://schemas.openxmlformats.org/drawingml/2006/main" name="R&amp;D ppt template">
  <a:themeElements>
    <a:clrScheme name="R&amp;D">
      <a:dk1>
        <a:srgbClr val="7F7F7F"/>
      </a:dk1>
      <a:lt1>
        <a:srgbClr val="F8F8F8"/>
      </a:lt1>
      <a:dk2>
        <a:srgbClr val="F8F8F8"/>
      </a:dk2>
      <a:lt2>
        <a:srgbClr val="FD6E35"/>
      </a:lt2>
      <a:accent1>
        <a:srgbClr val="FD6E35"/>
      </a:accent1>
      <a:accent2>
        <a:srgbClr val="FD6E35"/>
      </a:accent2>
      <a:accent3>
        <a:srgbClr val="7F7F7F"/>
      </a:accent3>
      <a:accent4>
        <a:srgbClr val="7F7F7F"/>
      </a:accent4>
      <a:accent5>
        <a:srgbClr val="7F7F7F"/>
      </a:accent5>
      <a:accent6>
        <a:srgbClr val="7F7F7F"/>
      </a:accent6>
      <a:hlink>
        <a:srgbClr val="FE7C48"/>
      </a:hlink>
      <a:folHlink>
        <a:srgbClr val="999683"/>
      </a:folHlink>
    </a:clrScheme>
    <a:fontScheme name="Duarte_SlideDocs">
      <a:majorFont>
        <a:latin typeface="Arial"/>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solidFill>
        <a:ln>
          <a:noFill/>
        </a:ln>
      </a:spPr>
      <a:bodyPr rtlCol="0" anchor="ctr"/>
      <a:lstStyle>
        <a:defPPr algn="ctr">
          <a:defRPr dirty="0" err="1" smtClean="0">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sz="1100" dirty="0" err="1" smtClean="0">
            <a:solidFill>
              <a:schemeClr val="tx2"/>
            </a:solidFill>
            <a:latin typeface="+mj-lt"/>
          </a:defRPr>
        </a:defPPr>
      </a:lstStyle>
    </a:txDef>
  </a:objectDefaults>
  <a:extraClrSchemeLst/>
  <a:extLst>
    <a:ext uri="{05A4C25C-085E-4340-85A3-A5531E510DB2}">
      <thm15:themeFamily xmlns:thm15="http://schemas.microsoft.com/office/thememl/2012/main" name="R&amp;D Brand Guide.potx" id="{1AC98A38-795F-4FBE-A7F4-5B6F4DC40D4D}" vid="{9100F7F8-E5C0-4C14-A0B0-A1B61BADD2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R&amp;D Brand Guide</Template>
  <TotalTime>1226</TotalTime>
  <Words>1255</Words>
  <Application>Microsoft Office PowerPoint</Application>
  <PresentationFormat>A4 Paper (210x297 mm)</PresentationFormat>
  <Paragraphs>249</Paragraphs>
  <Slides>14</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Arial</vt:lpstr>
      <vt:lpstr>Arial Narrow</vt:lpstr>
      <vt:lpstr>Calibri</vt:lpstr>
      <vt:lpstr>Courier New</vt:lpstr>
      <vt:lpstr>Georgia</vt:lpstr>
      <vt:lpstr>trebuchet ms</vt:lpstr>
      <vt:lpstr>Wingdings</vt:lpstr>
      <vt:lpstr>R&amp;D ppt template</vt:lpstr>
      <vt:lpstr>PowerPoint Presentation</vt:lpstr>
      <vt:lpstr>PowerPoint Presentation</vt:lpstr>
      <vt:lpstr>R&amp;D expertise guide</vt:lpstr>
      <vt:lpstr>PowerPoint Presentation</vt:lpstr>
      <vt:lpstr>R&amp;D Learning product guide</vt:lpstr>
      <vt:lpstr>R&amp;D Learning product guide</vt:lpstr>
      <vt:lpstr>R&amp;D Learning product guide</vt:lpstr>
      <vt:lpstr>R&amp;D Learning product guide</vt:lpstr>
      <vt:lpstr>R&amp;D Learning product guide</vt:lpstr>
      <vt:lpstr>R&amp;D Learning product guide</vt:lpstr>
      <vt:lpstr>R&amp;D Learning product guide</vt:lpstr>
      <vt:lpstr>R&amp;D Learning product guide</vt:lpstr>
      <vt:lpstr>R&amp;D Learning product guide</vt:lpstr>
      <vt:lpstr>PowerPoint Presentation</vt:lpstr>
    </vt:vector>
  </TitlesOfParts>
  <Company>Flight Centre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r&amp;d</dc:title>
  <dc:subject>www.duarte.com slidedoc</dc:subject>
  <dc:creator>Kylie Vinen</dc:creator>
  <cp:keywords>slidedoc slidedocs Duarte, Inc. Nancy Duarte</cp:keywords>
  <dc:description>How do I make a slidedoc? What is a slidedoc?</dc:description>
  <cp:lastModifiedBy>Kylie Vinen</cp:lastModifiedBy>
  <cp:revision>81</cp:revision>
  <cp:lastPrinted>2015-09-10T01:32:10Z</cp:lastPrinted>
  <dcterms:created xsi:type="dcterms:W3CDTF">2015-07-15T06:52:04Z</dcterms:created>
  <dcterms:modified xsi:type="dcterms:W3CDTF">2015-09-10T06:19:39Z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24749045</vt:lpwstr>
  </property>
  <property fmtid="{D5CDD505-2E9C-101B-9397-08002B2CF9AE}" pid="3" name="NXPowerLiteSettings">
    <vt:lpwstr>F98007B004F000</vt:lpwstr>
  </property>
  <property fmtid="{D5CDD505-2E9C-101B-9397-08002B2CF9AE}" pid="4" name="NXPowerLiteVersion">
    <vt:lpwstr>D5.0.2</vt:lpwstr>
  </property>
</Properties>
</file>